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1" r:id="rId5"/>
    <p:sldId id="263" r:id="rId6"/>
    <p:sldId id="269" r:id="rId7"/>
    <p:sldId id="266" r:id="rId8"/>
    <p:sldId id="262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476" autoAdjust="0"/>
  </p:normalViewPr>
  <p:slideViewPr>
    <p:cSldViewPr>
      <p:cViewPr>
        <p:scale>
          <a:sx n="64" d="100"/>
          <a:sy n="64" d="100"/>
        </p:scale>
        <p:origin x="-92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" Target="../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0A138-715A-439B-B71A-94B5EEE16664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68C57FF0-8992-4856-B0BF-05FC414FA6B9}">
      <dgm:prSet phldrT="[Текст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2</a:t>
          </a:r>
          <a:endParaRPr lang="ru-RU" dirty="0"/>
        </a:p>
      </dgm:t>
    </dgm:pt>
    <dgm:pt modelId="{B6C3DEC5-987B-4ADB-AF04-0926FE3CC3F2}" type="parTrans" cxnId="{59E5F041-DA4F-4C4A-A38A-4D0F97BB909D}">
      <dgm:prSet/>
      <dgm:spPr/>
      <dgm:t>
        <a:bodyPr/>
        <a:lstStyle/>
        <a:p>
          <a:endParaRPr lang="ru-RU"/>
        </a:p>
      </dgm:t>
    </dgm:pt>
    <dgm:pt modelId="{4793464B-4390-48D5-8482-73F1F51394C2}" type="sibTrans" cxnId="{59E5F041-DA4F-4C4A-A38A-4D0F97BB909D}">
      <dgm:prSet/>
      <dgm:spPr/>
      <dgm:t>
        <a:bodyPr/>
        <a:lstStyle/>
        <a:p>
          <a:endParaRPr lang="ru-RU"/>
        </a:p>
      </dgm:t>
    </dgm:pt>
    <dgm:pt modelId="{AF28D8AC-17D2-4A1F-AD9A-FC7FAD81BDC3}">
      <dgm:prSet phldrT="[Текст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3</a:t>
          </a:r>
          <a:endParaRPr lang="ru-RU" dirty="0"/>
        </a:p>
      </dgm:t>
    </dgm:pt>
    <dgm:pt modelId="{6A3E1876-FBC3-44B8-A6AF-6BC9A3348921}" type="parTrans" cxnId="{68923A6A-B218-4B6B-AA56-F8E8F449946A}">
      <dgm:prSet/>
      <dgm:spPr/>
      <dgm:t>
        <a:bodyPr/>
        <a:lstStyle/>
        <a:p>
          <a:endParaRPr lang="ru-RU"/>
        </a:p>
      </dgm:t>
    </dgm:pt>
    <dgm:pt modelId="{6EA79650-4E07-44A1-A9EF-105EB21191BF}" type="sibTrans" cxnId="{68923A6A-B218-4B6B-AA56-F8E8F449946A}">
      <dgm:prSet/>
      <dgm:spPr/>
      <dgm:t>
        <a:bodyPr/>
        <a:lstStyle/>
        <a:p>
          <a:endParaRPr lang="ru-RU"/>
        </a:p>
      </dgm:t>
    </dgm:pt>
    <dgm:pt modelId="{A9F41FC2-490E-4384-B5FC-79A8FE6B256B}">
      <dgm:prSet phldrT="[Текст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dirty="0" smtClean="0">
              <a:hlinkClick xmlns:r="http://schemas.openxmlformats.org/officeDocument/2006/relationships" r:id="" action="ppaction://hlinkshowjump?jump=nextslide"/>
            </a:rPr>
            <a:t>1</a:t>
          </a:r>
          <a:endParaRPr lang="ru-RU" dirty="0"/>
        </a:p>
      </dgm:t>
    </dgm:pt>
    <dgm:pt modelId="{0EF20AFD-6D2F-42C6-BB78-A227A67F3106}" type="parTrans" cxnId="{D5844659-2046-4F2F-861C-14DC2D0E747C}">
      <dgm:prSet/>
      <dgm:spPr/>
      <dgm:t>
        <a:bodyPr/>
        <a:lstStyle/>
        <a:p>
          <a:endParaRPr lang="ru-RU"/>
        </a:p>
      </dgm:t>
    </dgm:pt>
    <dgm:pt modelId="{E56BF990-5C0F-4D0E-9ABB-C787870A486B}" type="sibTrans" cxnId="{D5844659-2046-4F2F-861C-14DC2D0E747C}">
      <dgm:prSet/>
      <dgm:spPr/>
      <dgm:t>
        <a:bodyPr/>
        <a:lstStyle/>
        <a:p>
          <a:endParaRPr lang="ru-RU"/>
        </a:p>
      </dgm:t>
    </dgm:pt>
    <dgm:pt modelId="{F5FF6793-40F4-41F1-B183-C46A37C951C1}" type="pres">
      <dgm:prSet presAssocID="{4320A138-715A-439B-B71A-94B5EEE16664}" presName="compositeShape" presStyleCnt="0">
        <dgm:presLayoutVars>
          <dgm:chMax val="7"/>
          <dgm:dir/>
          <dgm:resizeHandles val="exact"/>
        </dgm:presLayoutVars>
      </dgm:prSet>
      <dgm:spPr/>
    </dgm:pt>
    <dgm:pt modelId="{583BD622-E8A1-4E41-A403-220B8B369A9C}" type="pres">
      <dgm:prSet presAssocID="{4320A138-715A-439B-B71A-94B5EEE16664}" presName="wedge1" presStyleLbl="node1" presStyleIdx="0" presStyleCnt="3" custLinFactNeighborX="1081" custLinFactNeighborY="-139"/>
      <dgm:spPr/>
      <dgm:t>
        <a:bodyPr/>
        <a:lstStyle/>
        <a:p>
          <a:endParaRPr lang="ru-RU"/>
        </a:p>
      </dgm:t>
    </dgm:pt>
    <dgm:pt modelId="{140A4CC4-654E-4B11-A246-41B1DFD312F0}" type="pres">
      <dgm:prSet presAssocID="{4320A138-715A-439B-B71A-94B5EEE16664}" presName="dummy1a" presStyleCnt="0"/>
      <dgm:spPr/>
    </dgm:pt>
    <dgm:pt modelId="{84A3C568-7827-458D-A7ED-45AC3BD187C5}" type="pres">
      <dgm:prSet presAssocID="{4320A138-715A-439B-B71A-94B5EEE16664}" presName="dummy1b" presStyleCnt="0"/>
      <dgm:spPr/>
    </dgm:pt>
    <dgm:pt modelId="{E243E2E5-56BC-4CC8-BCD2-12BF1631DDA8}" type="pres">
      <dgm:prSet presAssocID="{4320A138-715A-439B-B71A-94B5EEE1666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1CD1D-59EE-496A-8D5E-C109DEBFD196}" type="pres">
      <dgm:prSet presAssocID="{4320A138-715A-439B-B71A-94B5EEE16664}" presName="wedge2" presStyleLbl="node1" presStyleIdx="1" presStyleCnt="3" custLinFactNeighborX="608" custLinFactNeighborY="-6244"/>
      <dgm:spPr/>
      <dgm:t>
        <a:bodyPr/>
        <a:lstStyle/>
        <a:p>
          <a:endParaRPr lang="ru-RU"/>
        </a:p>
      </dgm:t>
    </dgm:pt>
    <dgm:pt modelId="{B5C010DF-B515-4A9D-B46F-BF2487CF1C36}" type="pres">
      <dgm:prSet presAssocID="{4320A138-715A-439B-B71A-94B5EEE16664}" presName="dummy2a" presStyleCnt="0"/>
      <dgm:spPr/>
    </dgm:pt>
    <dgm:pt modelId="{F02A9C3C-4A88-419E-B541-12FCF4B1069C}" type="pres">
      <dgm:prSet presAssocID="{4320A138-715A-439B-B71A-94B5EEE16664}" presName="dummy2b" presStyleCnt="0"/>
      <dgm:spPr/>
    </dgm:pt>
    <dgm:pt modelId="{E313699B-0F31-44D0-92F4-ADF88FC971E6}" type="pres">
      <dgm:prSet presAssocID="{4320A138-715A-439B-B71A-94B5EEE1666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36D1E-BA07-4D17-886F-5213DA8FB47F}" type="pres">
      <dgm:prSet presAssocID="{4320A138-715A-439B-B71A-94B5EEE16664}" presName="wedge3" presStyleLbl="node1" presStyleIdx="2" presStyleCnt="3" custLinFactNeighborX="5200" custLinFactNeighborY="-139"/>
      <dgm:spPr/>
      <dgm:t>
        <a:bodyPr/>
        <a:lstStyle/>
        <a:p>
          <a:endParaRPr lang="ru-RU"/>
        </a:p>
      </dgm:t>
    </dgm:pt>
    <dgm:pt modelId="{43F8AAA3-EBB0-4EFE-BA10-08773447879B}" type="pres">
      <dgm:prSet presAssocID="{4320A138-715A-439B-B71A-94B5EEE16664}" presName="dummy3a" presStyleCnt="0"/>
      <dgm:spPr/>
    </dgm:pt>
    <dgm:pt modelId="{266EC467-FBE8-41DE-B02F-63B4625DCE2E}" type="pres">
      <dgm:prSet presAssocID="{4320A138-715A-439B-B71A-94B5EEE16664}" presName="dummy3b" presStyleCnt="0"/>
      <dgm:spPr/>
    </dgm:pt>
    <dgm:pt modelId="{4C730A46-4421-4DA7-A5EB-978CB0C4821C}" type="pres">
      <dgm:prSet presAssocID="{4320A138-715A-439B-B71A-94B5EEE1666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B1539-7C74-4CCD-BC0B-803925AB68FA}" type="pres">
      <dgm:prSet presAssocID="{4793464B-4390-48D5-8482-73F1F51394C2}" presName="arrowWedge1" presStyleLbl="fgSibTrans2D1" presStyleIdx="0" presStyleCnt="3"/>
      <dgm:spPr/>
    </dgm:pt>
    <dgm:pt modelId="{6884FA66-E9B3-473B-80C4-81E518264689}" type="pres">
      <dgm:prSet presAssocID="{6EA79650-4E07-44A1-A9EF-105EB21191BF}" presName="arrowWedge2" presStyleLbl="fgSibTrans2D1" presStyleIdx="1" presStyleCnt="3" custLinFactNeighborX="1541" custLinFactNeighborY="1383"/>
      <dgm:spPr/>
    </dgm:pt>
    <dgm:pt modelId="{580A8920-119E-4AE8-BE9A-A4FA99CD9C2A}" type="pres">
      <dgm:prSet presAssocID="{E56BF990-5C0F-4D0E-9ABB-C787870A486B}" presName="arrowWedge3" presStyleLbl="fgSibTrans2D1" presStyleIdx="2" presStyleCnt="3"/>
      <dgm:spPr/>
    </dgm:pt>
  </dgm:ptLst>
  <dgm:cxnLst>
    <dgm:cxn modelId="{A4D57A7B-29D5-42EB-BA72-99CF30AAD092}" type="presOf" srcId="{AF28D8AC-17D2-4A1F-AD9A-FC7FAD81BDC3}" destId="{23A1CD1D-59EE-496A-8D5E-C109DEBFD196}" srcOrd="0" destOrd="0" presId="urn:microsoft.com/office/officeart/2005/8/layout/cycle8"/>
    <dgm:cxn modelId="{505E8D62-3797-4E88-9BE6-D5C69A95D0AC}" type="presOf" srcId="{AF28D8AC-17D2-4A1F-AD9A-FC7FAD81BDC3}" destId="{E313699B-0F31-44D0-92F4-ADF88FC971E6}" srcOrd="1" destOrd="0" presId="urn:microsoft.com/office/officeart/2005/8/layout/cycle8"/>
    <dgm:cxn modelId="{D5844659-2046-4F2F-861C-14DC2D0E747C}" srcId="{4320A138-715A-439B-B71A-94B5EEE16664}" destId="{A9F41FC2-490E-4384-B5FC-79A8FE6B256B}" srcOrd="2" destOrd="0" parTransId="{0EF20AFD-6D2F-42C6-BB78-A227A67F3106}" sibTransId="{E56BF990-5C0F-4D0E-9ABB-C787870A486B}"/>
    <dgm:cxn modelId="{D0543257-DFCE-425E-A311-3E54E0FDFB3E}" type="presOf" srcId="{4320A138-715A-439B-B71A-94B5EEE16664}" destId="{F5FF6793-40F4-41F1-B183-C46A37C951C1}" srcOrd="0" destOrd="0" presId="urn:microsoft.com/office/officeart/2005/8/layout/cycle8"/>
    <dgm:cxn modelId="{59E5F041-DA4F-4C4A-A38A-4D0F97BB909D}" srcId="{4320A138-715A-439B-B71A-94B5EEE16664}" destId="{68C57FF0-8992-4856-B0BF-05FC414FA6B9}" srcOrd="0" destOrd="0" parTransId="{B6C3DEC5-987B-4ADB-AF04-0926FE3CC3F2}" sibTransId="{4793464B-4390-48D5-8482-73F1F51394C2}"/>
    <dgm:cxn modelId="{68923A6A-B218-4B6B-AA56-F8E8F449946A}" srcId="{4320A138-715A-439B-B71A-94B5EEE16664}" destId="{AF28D8AC-17D2-4A1F-AD9A-FC7FAD81BDC3}" srcOrd="1" destOrd="0" parTransId="{6A3E1876-FBC3-44B8-A6AF-6BC9A3348921}" sibTransId="{6EA79650-4E07-44A1-A9EF-105EB21191BF}"/>
    <dgm:cxn modelId="{2958CD76-12B7-4B4B-83DD-01DA15EE6AF8}" type="presOf" srcId="{68C57FF0-8992-4856-B0BF-05FC414FA6B9}" destId="{E243E2E5-56BC-4CC8-BCD2-12BF1631DDA8}" srcOrd="1" destOrd="0" presId="urn:microsoft.com/office/officeart/2005/8/layout/cycle8"/>
    <dgm:cxn modelId="{C76592CE-4CE0-4F57-9913-8C5365D8FCD5}" type="presOf" srcId="{A9F41FC2-490E-4384-B5FC-79A8FE6B256B}" destId="{4C730A46-4421-4DA7-A5EB-978CB0C4821C}" srcOrd="1" destOrd="0" presId="urn:microsoft.com/office/officeart/2005/8/layout/cycle8"/>
    <dgm:cxn modelId="{B1C25734-BB16-4545-B6FB-B579953B3E50}" type="presOf" srcId="{68C57FF0-8992-4856-B0BF-05FC414FA6B9}" destId="{583BD622-E8A1-4E41-A403-220B8B369A9C}" srcOrd="0" destOrd="0" presId="urn:microsoft.com/office/officeart/2005/8/layout/cycle8"/>
    <dgm:cxn modelId="{DC0766D3-298E-4EE7-9776-F41E9A04718F}" type="presOf" srcId="{A9F41FC2-490E-4384-B5FC-79A8FE6B256B}" destId="{3DE36D1E-BA07-4D17-886F-5213DA8FB47F}" srcOrd="0" destOrd="0" presId="urn:microsoft.com/office/officeart/2005/8/layout/cycle8"/>
    <dgm:cxn modelId="{177E579A-66DD-4DDD-A27F-FA193CD61391}" type="presParOf" srcId="{F5FF6793-40F4-41F1-B183-C46A37C951C1}" destId="{583BD622-E8A1-4E41-A403-220B8B369A9C}" srcOrd="0" destOrd="0" presId="urn:microsoft.com/office/officeart/2005/8/layout/cycle8"/>
    <dgm:cxn modelId="{53D4A1EF-11BB-49F0-B79E-532FA3D45BA6}" type="presParOf" srcId="{F5FF6793-40F4-41F1-B183-C46A37C951C1}" destId="{140A4CC4-654E-4B11-A246-41B1DFD312F0}" srcOrd="1" destOrd="0" presId="urn:microsoft.com/office/officeart/2005/8/layout/cycle8"/>
    <dgm:cxn modelId="{6BC19AD6-725A-48BE-B80D-DD7665ABED8B}" type="presParOf" srcId="{F5FF6793-40F4-41F1-B183-C46A37C951C1}" destId="{84A3C568-7827-458D-A7ED-45AC3BD187C5}" srcOrd="2" destOrd="0" presId="urn:microsoft.com/office/officeart/2005/8/layout/cycle8"/>
    <dgm:cxn modelId="{6071CB8D-15D5-4756-B24B-B659C299570D}" type="presParOf" srcId="{F5FF6793-40F4-41F1-B183-C46A37C951C1}" destId="{E243E2E5-56BC-4CC8-BCD2-12BF1631DDA8}" srcOrd="3" destOrd="0" presId="urn:microsoft.com/office/officeart/2005/8/layout/cycle8"/>
    <dgm:cxn modelId="{97B14DC8-E4AD-49CA-BC03-E34542047BE6}" type="presParOf" srcId="{F5FF6793-40F4-41F1-B183-C46A37C951C1}" destId="{23A1CD1D-59EE-496A-8D5E-C109DEBFD196}" srcOrd="4" destOrd="0" presId="urn:microsoft.com/office/officeart/2005/8/layout/cycle8"/>
    <dgm:cxn modelId="{CDB0A11D-1CC7-4107-BFD0-6BEE09A1345C}" type="presParOf" srcId="{F5FF6793-40F4-41F1-B183-C46A37C951C1}" destId="{B5C010DF-B515-4A9D-B46F-BF2487CF1C36}" srcOrd="5" destOrd="0" presId="urn:microsoft.com/office/officeart/2005/8/layout/cycle8"/>
    <dgm:cxn modelId="{660B0796-1B85-4663-95BC-77B6F3C7DE82}" type="presParOf" srcId="{F5FF6793-40F4-41F1-B183-C46A37C951C1}" destId="{F02A9C3C-4A88-419E-B541-12FCF4B1069C}" srcOrd="6" destOrd="0" presId="urn:microsoft.com/office/officeart/2005/8/layout/cycle8"/>
    <dgm:cxn modelId="{5B54DD1B-6025-49E4-9E26-7DF070E518BE}" type="presParOf" srcId="{F5FF6793-40F4-41F1-B183-C46A37C951C1}" destId="{E313699B-0F31-44D0-92F4-ADF88FC971E6}" srcOrd="7" destOrd="0" presId="urn:microsoft.com/office/officeart/2005/8/layout/cycle8"/>
    <dgm:cxn modelId="{4D3C5E3C-AD41-46A8-9122-CD92C4D57C9A}" type="presParOf" srcId="{F5FF6793-40F4-41F1-B183-C46A37C951C1}" destId="{3DE36D1E-BA07-4D17-886F-5213DA8FB47F}" srcOrd="8" destOrd="0" presId="urn:microsoft.com/office/officeart/2005/8/layout/cycle8"/>
    <dgm:cxn modelId="{F8B5ECAE-AA6F-4C05-81D7-E5A9670719B9}" type="presParOf" srcId="{F5FF6793-40F4-41F1-B183-C46A37C951C1}" destId="{43F8AAA3-EBB0-4EFE-BA10-08773447879B}" srcOrd="9" destOrd="0" presId="urn:microsoft.com/office/officeart/2005/8/layout/cycle8"/>
    <dgm:cxn modelId="{86B788EF-FDFE-4D51-A583-E163789E4A5A}" type="presParOf" srcId="{F5FF6793-40F4-41F1-B183-C46A37C951C1}" destId="{266EC467-FBE8-41DE-B02F-63B4625DCE2E}" srcOrd="10" destOrd="0" presId="urn:microsoft.com/office/officeart/2005/8/layout/cycle8"/>
    <dgm:cxn modelId="{F3A4CFCE-A016-4FFA-9462-31DC8987DF92}" type="presParOf" srcId="{F5FF6793-40F4-41F1-B183-C46A37C951C1}" destId="{4C730A46-4421-4DA7-A5EB-978CB0C4821C}" srcOrd="11" destOrd="0" presId="urn:microsoft.com/office/officeart/2005/8/layout/cycle8"/>
    <dgm:cxn modelId="{0973DFD2-3183-4116-9375-436497C5ACD5}" type="presParOf" srcId="{F5FF6793-40F4-41F1-B183-C46A37C951C1}" destId="{656B1539-7C74-4CCD-BC0B-803925AB68FA}" srcOrd="12" destOrd="0" presId="urn:microsoft.com/office/officeart/2005/8/layout/cycle8"/>
    <dgm:cxn modelId="{634A6133-7C14-4BFF-8EAC-5317C0EF0F94}" type="presParOf" srcId="{F5FF6793-40F4-41F1-B183-C46A37C951C1}" destId="{6884FA66-E9B3-473B-80C4-81E518264689}" srcOrd="13" destOrd="0" presId="urn:microsoft.com/office/officeart/2005/8/layout/cycle8"/>
    <dgm:cxn modelId="{D513F476-D633-40A6-8486-E912548931A8}" type="presParOf" srcId="{F5FF6793-40F4-41F1-B183-C46A37C951C1}" destId="{580A8920-119E-4AE8-BE9A-A4FA99CD9C2A}" srcOrd="14" destOrd="0" presId="urn:microsoft.com/office/officeart/2005/8/layout/cycle8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ome\Desktop\игра-квст\2022-08-11-22-23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509061" cy="47863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Интерактивная игра - </a:t>
            </a:r>
            <a:r>
              <a:rPr lang="ru-RU" sz="2800" b="1" dirty="0" err="1" smtClean="0">
                <a:solidFill>
                  <a:srgbClr val="FF0000"/>
                </a:solidFill>
                <a:latin typeface="Comic Sans MS" pitchFamily="66" charset="0"/>
              </a:rPr>
              <a:t>квест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«Подводные приключения Флиппера и </a:t>
            </a:r>
            <a:r>
              <a:rPr lang="ru-RU" sz="2800" b="1" dirty="0" err="1" smtClean="0">
                <a:solidFill>
                  <a:srgbClr val="FF0000"/>
                </a:solidFill>
                <a:latin typeface="Comic Sans MS" pitchFamily="66" charset="0"/>
              </a:rPr>
              <a:t>Лопаки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»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6215082"/>
            <a:ext cx="281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Автор: Цимбалова С.Ю.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/>
          </p:cNvPr>
          <p:cNvSpPr/>
          <p:nvPr/>
        </p:nvSpPr>
        <p:spPr>
          <a:xfrm>
            <a:off x="6929454" y="6286520"/>
            <a:ext cx="1928826" cy="3571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Старт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.media-amazon.com/images/M/MV5BZWYxM2Y4N2QtNjU3OS00NWQwLTliYjktMjk0YzM0MGQyMjY1XkEyXkFqcGdeQXVyNTM3MDMyMDQ@._V1_FMjpg_UX10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14290"/>
            <a:ext cx="7786742" cy="9286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Флиппер и </a:t>
            </a:r>
            <a:r>
              <a:rPr lang="ru-RU" b="1" dirty="0" err="1" smtClean="0">
                <a:solidFill>
                  <a:schemeClr val="tx1"/>
                </a:solidFill>
                <a:latin typeface="Comic Sans MS" pitchFamily="66" charset="0"/>
              </a:rPr>
              <a:t>Лопака</a:t>
            </a: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 отправились исследовать затонувший город </a:t>
            </a:r>
            <a:r>
              <a:rPr lang="ru-RU" b="1" dirty="0" err="1" smtClean="0">
                <a:solidFill>
                  <a:schemeClr val="tx1"/>
                </a:solidFill>
                <a:latin typeface="Comic Sans MS" pitchFamily="66" charset="0"/>
              </a:rPr>
              <a:t>Квитцо</a:t>
            </a: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. Там они встретили мудрую черепаху - </a:t>
            </a:r>
            <a:r>
              <a:rPr lang="ru-RU" b="1" dirty="0" err="1" smtClean="0">
                <a:solidFill>
                  <a:schemeClr val="tx1"/>
                </a:solidFill>
                <a:latin typeface="Comic Sans MS" pitchFamily="66" charset="0"/>
              </a:rPr>
              <a:t>Калабаша</a:t>
            </a: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, и он поведал им страшную новость…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2643174" y="1214422"/>
            <a:ext cx="3857652" cy="1000132"/>
          </a:xfrm>
          <a:prstGeom prst="cloudCallout">
            <a:avLst>
              <a:gd name="adj1" fmla="val -43153"/>
              <a:gd name="adj2" fmla="val 9372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Злой осьминог </a:t>
            </a:r>
            <a:r>
              <a:rPr lang="ru-RU" sz="1200" b="1" dirty="0" err="1" smtClean="0">
                <a:solidFill>
                  <a:schemeClr val="tx1"/>
                </a:solidFill>
              </a:rPr>
              <a:t>Дэкстер</a:t>
            </a:r>
            <a:r>
              <a:rPr lang="ru-RU" sz="1200" b="1" dirty="0" smtClean="0">
                <a:solidFill>
                  <a:schemeClr val="tx1"/>
                </a:solidFill>
              </a:rPr>
              <a:t> похитил магические кристаллы.  Он  хочет  погубить </a:t>
            </a:r>
            <a:r>
              <a:rPr lang="ru-RU" sz="1200" b="1" dirty="0" err="1" smtClean="0">
                <a:solidFill>
                  <a:schemeClr val="tx1"/>
                </a:solidFill>
              </a:rPr>
              <a:t>Квитцо</a:t>
            </a:r>
            <a:r>
              <a:rPr lang="ru-RU" sz="1200" b="1" dirty="0" smtClean="0">
                <a:solidFill>
                  <a:schemeClr val="tx1"/>
                </a:solidFill>
              </a:rPr>
              <a:t>.  Его надо остановить.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" name="Выноска-облако 10">
            <a:hlinkClick r:id="" action="ppaction://hlinkshowjump?jump=nextslide"/>
          </p:cNvPr>
          <p:cNvSpPr/>
          <p:nvPr/>
        </p:nvSpPr>
        <p:spPr>
          <a:xfrm rot="639547">
            <a:off x="5717486" y="3099265"/>
            <a:ext cx="2712383" cy="1052280"/>
          </a:xfrm>
          <a:prstGeom prst="cloudCallout">
            <a:avLst>
              <a:gd name="adj1" fmla="val -1909"/>
              <a:gd name="adj2" fmla="val -7633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          О, нет! Мы не 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   позволим свершиться 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  коварным планам </a:t>
            </a:r>
            <a:r>
              <a:rPr lang="ru-RU" sz="1200" b="1" dirty="0" err="1" smtClean="0">
                <a:solidFill>
                  <a:schemeClr val="tx1"/>
                </a:solidFill>
              </a:rPr>
              <a:t>Дэкстера</a:t>
            </a:r>
            <a:r>
              <a:rPr lang="ru-RU" sz="1200" b="1" dirty="0" smtClean="0">
                <a:solidFill>
                  <a:schemeClr val="tx1"/>
                </a:solidFill>
              </a:rPr>
              <a:t>! Мы найдем кристаллы. Вперед!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>
            <a:hlinkClick r:id="" action="ppaction://hlinkshowjump?jump=nextslide"/>
          </p:cNvPr>
          <p:cNvSpPr/>
          <p:nvPr/>
        </p:nvSpPr>
        <p:spPr>
          <a:xfrm>
            <a:off x="7215206" y="6215082"/>
            <a:ext cx="1571636" cy="3571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Вперед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194" name="Picture 2" descr="https://acegif.com/wp-content/gifs/fish-1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1196531" cy="1104227"/>
          </a:xfrm>
          <a:prstGeom prst="rect">
            <a:avLst/>
          </a:prstGeom>
          <a:noFill/>
        </p:spPr>
      </p:pic>
      <p:pic>
        <p:nvPicPr>
          <p:cNvPr id="8196" name="Picture 4" descr="https://acegif.com/wp-content/gifs/fish-13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5000636"/>
            <a:ext cx="1006299" cy="928670"/>
          </a:xfrm>
          <a:prstGeom prst="rect">
            <a:avLst/>
          </a:prstGeom>
          <a:noFill/>
        </p:spPr>
      </p:pic>
      <p:pic>
        <p:nvPicPr>
          <p:cNvPr id="9" name="Picture 4" descr="https://acegif.com/wp-content/gifs/fish-13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7" y="5500702"/>
            <a:ext cx="851506" cy="785818"/>
          </a:xfrm>
          <a:prstGeom prst="rect">
            <a:avLst/>
          </a:prstGeom>
          <a:noFill/>
        </p:spPr>
      </p:pic>
      <p:pic>
        <p:nvPicPr>
          <p:cNvPr id="10" name="Picture 4" descr="https://acegif.com/wp-content/gifs/fish-13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429132"/>
            <a:ext cx="1006299" cy="92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un9-86.userapi.com/c529605/u45703413/video/l_5b614000.jpg"/>
          <p:cNvPicPr>
            <a:picLocks noChangeAspect="1" noChangeArrowheads="1"/>
          </p:cNvPicPr>
          <p:nvPr/>
        </p:nvPicPr>
        <p:blipFill>
          <a:blip r:embed="rId2"/>
          <a:srcRect l="4098" t="3125" r="4918"/>
          <a:stretch>
            <a:fillRect/>
          </a:stretch>
        </p:blipFill>
        <p:spPr bwMode="auto">
          <a:xfrm>
            <a:off x="0" y="0"/>
            <a:ext cx="9438937" cy="6858000"/>
          </a:xfrm>
          <a:prstGeom prst="rect">
            <a:avLst/>
          </a:prstGeom>
          <a:noFill/>
        </p:spPr>
      </p:pic>
      <p:pic>
        <p:nvPicPr>
          <p:cNvPr id="17411" name="Picture 3" descr="C:\Users\home\Desktop\игра-квст\2022-08-11-22-24-19.jpg"/>
          <p:cNvPicPr>
            <a:picLocks noChangeAspect="1" noChangeArrowheads="1"/>
          </p:cNvPicPr>
          <p:nvPr/>
        </p:nvPicPr>
        <p:blipFill>
          <a:blip r:embed="rId3"/>
          <a:srcRect t="5555"/>
          <a:stretch>
            <a:fillRect/>
          </a:stretch>
        </p:blipFill>
        <p:spPr bwMode="auto">
          <a:xfrm flipH="1">
            <a:off x="0" y="0"/>
            <a:ext cx="4643438" cy="2466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ыноска-облако 6"/>
          <p:cNvSpPr/>
          <p:nvPr/>
        </p:nvSpPr>
        <p:spPr>
          <a:xfrm rot="697623">
            <a:off x="2113328" y="2181400"/>
            <a:ext cx="4724504" cy="894419"/>
          </a:xfrm>
          <a:prstGeom prst="cloudCallout">
            <a:avLst>
              <a:gd name="adj1" fmla="val -63748"/>
              <a:gd name="adj2" fmla="val -7826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Послание:  вы  найдете кристаллы, выполнив задание.</a:t>
            </a: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  <a:latin typeface="Comic Sans MS" pitchFamily="66" charset="0"/>
              </a:rPr>
              <a:t>Лопака</a:t>
            </a: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, вперед! К штурвалу!</a:t>
            </a:r>
            <a:endParaRPr lang="ru-RU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4572000" y="3500438"/>
          <a:ext cx="4929222" cy="3357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3357554" y="4857760"/>
            <a:ext cx="1714512" cy="785818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Старт/Стоп</a:t>
            </a:r>
            <a:endParaRPr lang="ru-RU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2357422" y="214290"/>
            <a:ext cx="857256" cy="642942"/>
          </a:xfrm>
          <a:prstGeom prst="wedgeEllipseCallout">
            <a:avLst>
              <a:gd name="adj1" fmla="val 67943"/>
              <a:gd name="adj2" fmla="val 6512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Что это?</a:t>
            </a:r>
            <a:endParaRPr lang="ru-RU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ome\Desktop\игра-квст\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14290"/>
            <a:ext cx="5357850" cy="10001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Помоги </a:t>
            </a:r>
            <a:r>
              <a:rPr lang="ru-RU" b="1" dirty="0" err="1" smtClean="0">
                <a:solidFill>
                  <a:schemeClr val="tx1"/>
                </a:solidFill>
                <a:latin typeface="Comic Sans MS" pitchFamily="66" charset="0"/>
              </a:rPr>
              <a:t>Перламуше</a:t>
            </a: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 собрать и сосчитать рассыпавшиеся жемчужины.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28596" y="4500570"/>
            <a:ext cx="357190" cy="2857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215206" y="5429264"/>
            <a:ext cx="357190" cy="2857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357290" y="4786322"/>
            <a:ext cx="214314" cy="1428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072066" y="6500834"/>
            <a:ext cx="285752" cy="1428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929190" y="5786454"/>
            <a:ext cx="214314" cy="1428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357950" y="4572008"/>
            <a:ext cx="357190" cy="2857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143900" y="4786322"/>
            <a:ext cx="357190" cy="2857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714744" y="6286520"/>
            <a:ext cx="357190" cy="2857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715140" y="6072206"/>
            <a:ext cx="285752" cy="2857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85720" y="5572140"/>
            <a:ext cx="214314" cy="1428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 flipH="1" flipV="1">
            <a:off x="6286512" y="5357826"/>
            <a:ext cx="285752" cy="1428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572264" y="3286124"/>
            <a:ext cx="642942" cy="6429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286776" y="3286124"/>
            <a:ext cx="642942" cy="6429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429520" y="3286124"/>
            <a:ext cx="642942" cy="6429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Выноска-облако 25"/>
          <p:cNvSpPr/>
          <p:nvPr/>
        </p:nvSpPr>
        <p:spPr>
          <a:xfrm>
            <a:off x="142844" y="2000240"/>
            <a:ext cx="2786082" cy="571504"/>
          </a:xfrm>
          <a:prstGeom prst="cloudCallout">
            <a:avLst>
              <a:gd name="adj1" fmla="val 56472"/>
              <a:gd name="adj2" fmla="val 60139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Спасибо, друзья!</a:t>
            </a:r>
            <a:endParaRPr lang="ru-RU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05212">
            <a:off x="7676910" y="1500957"/>
            <a:ext cx="1283697" cy="103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7215206" y="6215082"/>
            <a:ext cx="1571636" cy="3571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К штурвалу!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Скругленный прямоугольник 21">
            <a:hlinkClick r:id="rId7" action="ppaction://hlinksldjump"/>
          </p:cNvPr>
          <p:cNvSpPr/>
          <p:nvPr/>
        </p:nvSpPr>
        <p:spPr>
          <a:xfrm>
            <a:off x="285720" y="6215082"/>
            <a:ext cx="3214710" cy="4286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Если выполнил все задания, ВПЕРЕД!</a:t>
            </a:r>
            <a:endParaRPr lang="ru-RU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71736" y="5857892"/>
            <a:ext cx="357190" cy="2857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786446" y="5857892"/>
            <a:ext cx="285752" cy="2143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501090" y="5786454"/>
            <a:ext cx="214314" cy="1428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CADD4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CADD4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CADD4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CADD4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home\Desktop\игра-квст\2022-08-11-22-20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4428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786050" y="3571876"/>
            <a:ext cx="3214710" cy="1143008"/>
          </a:xfrm>
          <a:prstGeom prst="cloudCallout">
            <a:avLst>
              <a:gd name="adj1" fmla="val 48318"/>
              <a:gd name="adj2" fmla="val 7085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На дне сосуда  задание, нам надо  его  выполнить.</a:t>
            </a:r>
            <a:endParaRPr lang="ru-RU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7643834" y="6072206"/>
            <a:ext cx="1500166" cy="5715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Задание</a:t>
            </a:r>
            <a:endParaRPr lang="ru-RU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>
            <a:off x="4357686" y="4714884"/>
            <a:ext cx="3214710" cy="1643074"/>
          </a:xfrm>
          <a:prstGeom prst="bentConnector3">
            <a:avLst>
              <a:gd name="adj1" fmla="val 29483"/>
            </a:avLst>
          </a:prstGeom>
          <a:ln w="571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acegif.com/wp-content/gifs/fish-9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642918"/>
            <a:ext cx="2987665" cy="2987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Найди отличия и сосчитай их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7658" name="Picture 10" descr="https://myslide.ru/documents_7/d239b00b8264ff913b2bd93cd30d695f/img12.jpg"/>
          <p:cNvPicPr>
            <a:picLocks noChangeAspect="1" noChangeArrowheads="1"/>
          </p:cNvPicPr>
          <p:nvPr/>
        </p:nvPicPr>
        <p:blipFill>
          <a:blip r:embed="rId4"/>
          <a:srcRect l="5625" t="10000" r="5312" b="7500"/>
          <a:stretch>
            <a:fillRect/>
          </a:stretch>
        </p:blipFill>
        <p:spPr bwMode="auto">
          <a:xfrm>
            <a:off x="714348" y="785794"/>
            <a:ext cx="7814884" cy="5429288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3714744" y="857232"/>
            <a:ext cx="1857388" cy="4286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Будь внимателен!</a:t>
            </a:r>
            <a:endParaRPr lang="ru-RU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6215082"/>
            <a:ext cx="857256" cy="6429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6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6248" y="6215082"/>
            <a:ext cx="857256" cy="6429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7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0694" y="6215082"/>
            <a:ext cx="857256" cy="6429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8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86050" y="5643578"/>
            <a:ext cx="1500198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Молодец!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7663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702149">
            <a:off x="7640963" y="142817"/>
            <a:ext cx="1518304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кругленный прямоугольник 11">
            <a:hlinkClick r:id="rId6" action="ppaction://hlinksldjump"/>
          </p:cNvPr>
          <p:cNvSpPr/>
          <p:nvPr/>
        </p:nvSpPr>
        <p:spPr>
          <a:xfrm>
            <a:off x="7572364" y="6215082"/>
            <a:ext cx="1571636" cy="3571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К штурвалу!</a:t>
            </a:r>
            <a:endParaRPr lang="ru-RU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Скругленный прямоугольник 14">
            <a:hlinkClick r:id="rId7" action="ppaction://hlinksldjump"/>
          </p:cNvPr>
          <p:cNvSpPr/>
          <p:nvPr/>
        </p:nvSpPr>
        <p:spPr>
          <a:xfrm>
            <a:off x="0" y="6215082"/>
            <a:ext cx="3000364" cy="4286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Если выполнил все задания, ВПЕРЕД!</a:t>
            </a:r>
            <a:endParaRPr lang="ru-RU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.pinimg.com/originals/47/04/b2/4704b29459ccfe2d8a3d04e6301a12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0"/>
            <a:ext cx="7072362" cy="6672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00166" y="0"/>
            <a:ext cx="6929486" cy="7143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Помоги </a:t>
            </a:r>
            <a:r>
              <a:rPr lang="ru-RU" b="1" dirty="0" err="1" smtClean="0">
                <a:solidFill>
                  <a:schemeClr val="tx1"/>
                </a:solidFill>
                <a:latin typeface="Comic Sans MS" pitchFamily="66" charset="0"/>
              </a:rPr>
              <a:t>Лопаке</a:t>
            </a: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 добраться до сундука с кристаллом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929190" y="2000240"/>
            <a:ext cx="285752" cy="2143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14968">
            <a:off x="7859533" y="1907112"/>
            <a:ext cx="1124722" cy="92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3643306" y="2143116"/>
            <a:ext cx="285752" cy="21431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714612" y="2071678"/>
            <a:ext cx="285752" cy="2143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572132" y="1142984"/>
            <a:ext cx="214314" cy="14287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429256" y="571480"/>
            <a:ext cx="2286016" cy="642942"/>
          </a:xfrm>
          <a:prstGeom prst="wedgeEllipseCallout">
            <a:avLst>
              <a:gd name="adj1" fmla="val -62772"/>
              <a:gd name="adj2" fmla="val 11870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Отлично! Мы нашли еще один кристалл</a:t>
            </a:r>
            <a:endParaRPr lang="ru-RU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6786578" y="6215082"/>
            <a:ext cx="1571636" cy="3571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К штурвалу!</a:t>
            </a:r>
            <a:endParaRPr lang="ru-RU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>
            <a:hlinkClick r:id="rId6" action="ppaction://hlinksldjump"/>
          </p:cNvPr>
          <p:cNvSpPr/>
          <p:nvPr/>
        </p:nvSpPr>
        <p:spPr>
          <a:xfrm>
            <a:off x="1571604" y="6143644"/>
            <a:ext cx="3214710" cy="4286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Если выполнил все задания, ВПЕРЕД!</a:t>
            </a:r>
            <a:endParaRPr lang="ru-RU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-1.56069E-6 C -0.0125 0.00069 -0.02517 0.00092 -0.03767 0.00208 C -0.04479 0.00277 -0.05069 0.01017 -0.05729 0.01294 C -0.05903 0.01433 -0.06094 0.01526 -0.06233 0.01734 C -0.06493 0.02127 -0.06892 0.03052 -0.06892 0.03052 C -0.0684 0.0356 -0.0684 0.04092 -0.06719 0.04578 C -0.06493 0.05572 -0.05069 0.0652 -0.04427 0.06982 C -0.0408 0.07237 -0.03802 0.07676 -0.03437 0.07838 C -0.03108 0.07977 -0.02795 0.08138 -0.02465 0.08277 C -0.01788 0.08578 -0.0033 0.08716 -0.0033 0.08716 C 0.0099 0.09341 0.02413 0.09549 0.03767 0.10034 C 0.04271 0.10474 0.04757 0.10682 0.05243 0.11121 C 0.06181 0.12948 0.04913 0.10659 0.06059 0.12185 C 0.06198 0.1237 0.06267 0.1267 0.06389 0.12878 C 0.06545 0.13086 0.06719 0.13318 0.06892 0.13526 C 0.07726 0.16971 0.0592 0.19468 0.04583 0.22034 C 0.04358 0.22474 0.0408 0.22867 0.03941 0.23352 C 0.03889 0.2356 0.03854 0.23792 0.03767 0.24 C 0.03576 0.24462 0.03108 0.25318 0.03108 0.25318 C 0.02708 0.26982 0.02865 0.26196 0.02622 0.27722 C 0.02778 0.29294 0.02691 0.30474 0.03941 0.30982 C 0.04653 0.3163 0.0533 0.32323 0.06059 0.32948 C 0.06771 0.33572 0.08264 0.33711 0.0901 0.33826 C 0.0967 0.34127 0.1033 0.34196 0.1099 0.34474 C 0.11319 0.34612 0.11962 0.34913 0.11962 0.34913 C 0.12656 0.3563 0.13108 0.36023 0.13941 0.36439 C 0.1474 0.37271 0.15122 0.37202 0.16059 0.37549 C 0.16719 0.38127 0.17101 0.38127 0.17865 0.38404 C 0.19132 0.38867 0.20365 0.39491 0.21632 0.39953 C 0.26667 0.39653 0.24236 0.40046 0.26563 0.39075 C 0.26719 0.38844 0.26875 0.38612 0.27049 0.38404 C 0.27257 0.38173 0.27517 0.38011 0.27708 0.37757 C 0.28021 0.37364 0.28229 0.36855 0.28524 0.36439 C 0.28906 0.34867 0.28351 0.36809 0.29184 0.35144 C 0.29375 0.34751 0.29392 0.34266 0.29514 0.33826 C 0.2941 0.3193 0.29549 0.29318 0.28194 0.28162 C 0.27743 0.26196 0.26667 0.23861 0.25087 0.23352 C 0.24306 0.22844 0.23802 0.22104 0.22951 0.21826 C 0.22726 0.21595 0.22535 0.21341 0.22292 0.21156 C 0.22083 0.20994 0.21823 0.20925 0.21632 0.2074 C 0.21441 0.20555 0.21354 0.20231 0.21146 0.20069 C 0.20955 0.1993 0.20712 0.19953 0.20486 0.19861 C 0.19219 0.19375 0.20816 0.19953 0.19514 0.1919 C 0.19045 0.18913 0.1849 0.1889 0.18038 0.18543 C 0.16441 0.17341 0.17622 0.17919 0.16563 0.17456 C 0.16024 0.16994 0.15781 0.16416 0.15243 0.1593 C 0.15017 0.15491 0.14809 0.15052 0.14583 0.14612 C 0.14097 0.13641 0.14618 0.12277 0.14757 0.11121 C 0.14844 0.10381 0.15608 0.09988 0.16059 0.09803 C 0.17344 0.09248 0.18507 0.08716 0.19844 0.08508 C 0.25503 0.08716 0.24149 0.08578 0.27535 0.09387 C 0.28715 0.10127 0.29983 0.10566 0.31146 0.11352 C 0.31875 0.11861 0.32274 0.1274 0.33108 0.13086 C 0.34358 0.14173 0.35677 0.15144 0.37049 0.1593 C 0.38212 0.16578 0.3974 0.16716 0.4099 0.17225 C 0.41858 0.17156 0.42778 0.1741 0.43611 0.17017 C 0.43993 0.16832 0.44045 0.16138 0.44271 0.15699 C 0.44913 0.14404 0.44861 0.12069 0.46059 0.1156 C 0.46632 0.10821 0.47292 0.09896 0.48038 0.09595 C 0.50625 0.0726 0.475 0.10312 0.4967 0.07422 C 0.50156 0.06774 0.5066 0.06127 0.51146 0.05456 C 0.51302 0.05225 0.51493 0.0504 0.51632 0.04786 C 0.51858 0.04347 0.52292 0.03491 0.52292 0.03491 C 0.52101 0.02451 0.5191 0.02058 0.51146 0.01734 C 0.50278 0.00948 0.49878 -0.00185 0.48854 -0.00671 C 0.4809 -0.01411 0.47951 -0.02197 0.47205 -0.02844 C 0.46858 -0.03607 0.46389 -0.04255 0.46059 -0.05041 C 0.45955 -0.05295 0.46007 -0.05642 0.45903 -0.05896 C 0.45677 -0.06521 0.45313 -0.07029 0.45087 -0.07653 C 0.44948 -0.08555 0.44757 -0.09388 0.44583 -0.10266 C 0.44792 -0.15075 0.44097 -0.14012 0.46563 -0.14867 C 0.48108 -0.16185 0.50608 -0.15653 0.52135 -0.15723 C 0.54323 -0.16116 0.54705 -0.16278 0.57708 -0.15723 C 0.57934 -0.15677 0.58021 -0.1526 0.58194 -0.15075 C 0.58941 -0.14243 0.59271 -0.13827 0.59844 -0.12671 C 0.59948 -0.12463 0.60156 -0.12023 0.60156 -0.12023 C 0.60087 -0.11214 0.60226 -0.10266 0.59844 -0.09619 C 0.5901 -0.08185 0.57969 -0.07538 0.56719 -0.07006 C 0.56563 -0.06867 0.56406 -0.06682 0.56233 -0.06567 C 0.5592 -0.06382 0.55243 -0.06127 0.55243 -0.06127 C 0.55087 -0.05919 0.54861 -0.05758 0.54757 -0.0548 C 0.54583 -0.05064 0.54427 -0.04162 0.54427 -0.04162 C 0.54549 -0.01457 0.54201 -0.00532 0.55729 0.00855 C 0.56111 0.01618 0.5658 0.01965 0.57049 0.02612 C 0.57222 0.03329 0.57865 0.04578 0.57865 0.04578 C 0.57917 0.04878 0.57969 0.05156 0.58038 0.05456 C 0.58142 0.05896 0.58368 0.06751 0.58368 0.06751 C 0.58316 0.0756 0.58455 0.08439 0.58194 0.09156 C 0.57969 0.0978 0.57188 0.10034 0.56719 0.10242 C 0.56024 0.10867 0.55052 0.12069 0.54271 0.12439 C 0.53403 0.1415 0.54549 0.12092 0.53438 0.13526 C 0.52674 0.1452 0.53594 0.13919 0.52622 0.14404 C 0.52135 0.15052 0.5092 0.17294 0.52465 0.17456 C 0.54757 0.17688 0.55747 0.17664 0.57708 0.17664 " pathEditMode="relative" ptsTypes="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9.24855E-7 C -0.00104 0.00208 -0.00208 0.00439 -0.00329 0.00647 C -0.00486 0.00879 -0.00694 0.01041 -0.00833 0.01295 C -0.0144 0.02335 -0.01788 0.03676 -0.02465 0.04578 C -0.02864 0.0615 -0.02604 0.05503 -0.03124 0.06543 C -0.03489 0.08046 -0.03558 0.08647 -0.0427 0.10035 C -0.04565 0.10636 -0.05746 0.10913 -0.05746 0.10913 C -0.07274 0.12301 -0.08923 0.11445 -0.10833 0.11353 C -0.11614 0.10983 -0.12031 0.1015 -0.12795 0.09827 C -0.14392 0.10035 -0.14479 0.09665 -0.1493 0.11353 C -0.14565 0.1459 -0.15156 0.11861 -0.1427 0.13318 C -0.13367 0.14821 -0.14999 0.13156 -0.13611 0.14405 C -0.13142 0.16347 -0.13298 0.18728 -0.146 0.19861 C -0.14704 0.20069 -0.14791 0.20324 -0.1493 0.20509 C -0.15069 0.20694 -0.15295 0.2074 -0.15416 0.20948 C -0.1552 0.21133 -0.16006 0.22636 -0.16076 0.22913 C -0.16024 0.23561 -0.16163 0.24324 -0.15902 0.24879 C -0.15711 0.25272 -0.1493 0.25318 -0.1493 0.25318 C -0.13454 0.26613 -0.10746 0.26127 -0.09357 0.26197 C -0.08211 0.26127 -0.07048 0.2615 -0.05902 0.25989 C -0.05555 0.25942 -0.0493 0.25549 -0.0493 0.25549 C -0.04444 0.25133 -0.03906 0.24925 -0.03454 0.24439 C -0.02881 0.23815 -0.02499 0.23306 -0.01805 0.22913 C -0.01215 0.2259 -0.00624 0.22451 6.66667E-6 0.22266 C 0.01494 0.21827 0.02917 0.21249 0.04428 0.20948 C 0.07657 0.21087 0.10608 0.21457 0.13768 0.21179 C 0.14271 0.20717 0.14514 0.2 0.1507 0.19653 C 0.16303 0.18913 0.17692 0.18913 0.19011 0.18775 C 0.21754 0.18127 0.24584 0.18081 0.27379 0.17896 C 0.28212 0.16116 0.27153 0.14312 0.2606 0.13318 C 0.24619 0.10543 0.24306 0.05804 0.2408 0.02613 C 0.24219 0.00347 0.24341 -0.01457 0.2507 -0.03491 " pathEditMode="relative" ptsTypes="fffffffffffffffffffffffffffffff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9.24855E-7 C 0.00642 -0.00162 0.0118 -0.00393 0.01805 -0.00647 C 0.02291 -0.01087 0.02725 -0.01734 0.03281 -0.01965 C 0.04583 -0.0252 0.05885 -0.03237 0.07204 -0.03699 C 0.08801 -0.04254 0.06909 -0.03538 0.08524 -0.0437 C 0.08853 -0.04532 0.09513 -0.04786 0.09513 -0.04786 C 0.11319 -0.06428 0.13176 -0.06197 0.15399 -0.06335 C 0.16388 -0.06266 0.17378 -0.06289 0.1835 -0.06104 C 0.18836 -0.06012 0.18975 -0.05041 0.19513 -0.04578 C 0.19791 -0.03422 0.20364 -0.02451 0.20659 -0.01295 C 0.20537 0.00578 0.19704 0.04162 0.21145 0.05457 C 0.21892 0.06959 0.21423 0.06613 0.22291 0.06983 C 0.22447 0.07214 0.22569 0.07514 0.22777 0.07653 C 0.23037 0.07815 0.2335 0.07746 0.2361 0.07861 C 0.23836 0.07954 0.24027 0.08185 0.24253 0.08301 C 0.24461 0.08416 0.24687 0.08462 0.24912 0.08532 C 0.25242 0.08809 0.25572 0.0911 0.25902 0.09387 C 0.26058 0.09526 0.26388 0.09827 0.26388 0.09827 C 0.26596 0.10636 0.2677 0.11006 0.26388 0.12023 C 0.26319 0.12231 0.26076 0.12185 0.25902 0.12231 C 0.25034 0.12416 0.23281 0.1267 0.23281 0.1267 C 0.21822 0.13272 0.20346 0.14035 0.18853 0.14428 C 0.17656 0.14751 0.1644 0.14913 0.15242 0.15283 C 0.14166 0.16254 0.1427 0.16324 0.13437 0.1748 C 0.1302 0.19121 0.13176 0.18335 0.12951 0.19884 C 0.13003 0.2067 0.12933 0.21503 0.13107 0.22266 C 0.13176 0.22566 0.13454 0.22682 0.1361 0.22936 C 0.14062 0.23653 0.14218 0.23931 0.14912 0.24231 C 0.1559 0.24832 0.16128 0.25433 0.16874 0.2578 C 0.16978 0.25988 0.17065 0.26243 0.17204 0.26428 C 0.17343 0.26613 0.17603 0.26636 0.17708 0.26867 C 0.17777 0.27006 0.18107 0.28439 0.18194 0.28832 C 0.18055 0.31907 0.18194 0.3267 0.17048 0.34936 C 0.16822 0.35376 0.16388 0.35514 0.16058 0.35815 C 0.15781 0.36046 0.15416 0.35954 0.15086 0.36023 C 0.12239 0.35815 0.12465 0.36439 0.10815 0.34289 C 0.10676 0.34104 0.10624 0.33803 0.10485 0.33618 C 0.10346 0.33433 0.10138 0.33364 0.09999 0.33202 C 0.09531 0.32647 0.0868 0.31445 0.0868 0.31445 C 0.08576 0.31144 0.08489 0.30844 0.0835 0.30566 C 0.08107 0.30035 0.07534 0.2904 0.07534 0.2904 C 0.07343 0.27931 0.06874 0.26936 0.06388 0.25988 C 0.0611 0.24879 0.05451 0.24393 0.05086 0.23376 C 0.04947 0.23029 0.04895 0.22613 0.04756 0.22266 C 0.04426 0.2141 0.04409 0.21757 0.03923 0.20971 C 0.03801 0.20763 0.03767 0.20486 0.0361 0.20301 C 0.02465 0.18959 0.00989 0.18196 -0.00487 0.17919 C -0.02136 0.17988 -0.03785 0.17942 -0.05417 0.18127 C -0.05886 0.18173 -0.06476 0.19722 -0.06563 0.19884 C -0.06667 0.20092 -0.06893 0.20532 -0.06893 0.20532 C -0.07136 0.2148 -0.0731 0.22428 -0.07553 0.23376 C -0.07362 0.27098 -0.07726 0.27399 -0.05574 0.29272 C -0.04636 0.31006 -0.0514 0.30451 -0.04272 0.31237 C -0.04029 0.32139 -0.03959 0.32509 -0.03438 0.33202 C -0.03022 0.3489 -0.03594 0.3274 -0.02952 0.34497 C -0.02483 0.35769 -0.02414 0.37225 -0.01806 0.38428 C -0.01598 0.39353 -0.01442 0.40092 -0.0132 0.41064 C -0.01442 0.44139 -0.00782 0.44717 -0.02466 0.4541 C -0.07622 0.45087 -0.04341 0.45572 -0.06719 0.44555 C -0.07188 0.43931 -0.07483 0.43306 -0.08039 0.42798 C -0.08265 0.4185 -0.08577 0.40948 -0.09185 0.40393 C -0.09879 0.38844 -0.10608 0.37341 -0.1132 0.35815 C -0.11407 0.3563 -0.1139 0.35376 -0.11476 0.35168 C -0.11667 0.34705 -0.12136 0.3385 -0.12136 0.3385 C -0.12431 0.32624 -0.1316 0.31769 -0.13768 0.30798 C -0.1389 0.3059 -0.13942 0.30312 -0.14098 0.30127 C -0.14393 0.2978 -0.15088 0.29272 -0.15088 0.29272 C -0.15608 0.28324 -0.16233 0.27029 -0.17049 0.26636 C -0.17397 0.25965 -0.17796 0.25688 -0.18369 0.25341 C -0.18681 0.25156 -0.19011 0.2504 -0.19341 0.24902 C -0.19515 0.24832 -0.19844 0.2467 -0.19844 0.2467 C -0.20591 0.23676 -0.21442 0.22428 -0.22292 0.21618 C -0.22692 0.21249 -0.23195 0.2111 -0.23612 0.2074 C -0.24272 0.20139 -0.2507 0.19306 -0.25904 0.19214 C -0.26997 0.19075 -0.28091 0.19075 -0.29185 0.19006 C -0.32657 0.18196 -0.36355 0.18959 -0.39671 0.20532 C -0.40088 0.21364 -0.40469 0.21618 -0.41147 0.22058 C -0.41511 0.22751 -0.41928 0.23214 -0.42136 0.24023 C -0.42067 0.26081 -0.42865 0.29133 -0.41147 0.29919 C -0.39844 0.31653 -0.37379 0.32393 -0.35574 0.32763 C -0.35018 0.32994 -0.34497 0.33225 -0.33942 0.3341 C -0.329 0.34312 -0.31685 0.35075 -0.30487 0.35584 C -0.29497 0.36 -0.30174 0.35977 -0.29341 0.36462 C -0.28976 0.3667 -0.2856 0.36694 -0.28195 0.36902 C -0.27796 0.37133 -0.27449 0.37549 -0.27049 0.3778 C -0.2639 0.3815 -0.25591 0.3815 -0.24914 0.38428 C -0.23612 0.38936 -0.22292 0.39399 -0.2099 0.39954 C -0.2066 0.40254 -0.20331 0.40532 -0.20001 0.40832 C -0.19844 0.40971 -0.1981 0.41295 -0.19671 0.4148 C -0.19532 0.41665 -0.19341 0.4178 -0.19185 0.41919 C -0.18942 0.42844 -0.18594 0.43607 -0.18369 0.44555 C -0.18421 0.45272 -0.18404 0.46012 -0.18525 0.46728 C -0.18699 0.47769 -0.19688 0.48555 -0.20331 0.49133 C -0.20574 0.49595 -0.20904 0.49988 -0.21147 0.50451 C -0.21233 0.50636 -0.21233 0.5089 -0.2132 0.51098 C -0.21407 0.51329 -0.21546 0.51538 -0.2165 0.51746 C -0.21858 0.52879 -0.22483 0.54289 -0.2132 0.54798 C -0.20522 0.55491 -0.21008 0.55144 -0.19844 0.55676 C -0.19671 0.55746 -0.19515 0.55838 -0.19341 0.55907 C -0.19185 0.55977 -0.18855 0.56116 -0.18855 0.56116 C -0.18074 0.56809 -0.17692 0.58012 -0.17379 0.59168 C -0.17258 0.60486 -0.17206 0.61827 -0.16893 0.63098 C -0.16945 0.64254 -0.16963 0.65433 -0.17049 0.6659 C -0.17067 0.66821 -0.17101 0.67098 -0.17223 0.6726 C -0.17466 0.67584 -0.17865 0.67561 -0.18195 0.67699 C -0.19046 0.68069 -0.19758 0.6837 -0.2066 0.68555 C -0.22084 0.69225 -0.24098 0.69087 -0.25574 0.69225 C -0.26772 0.69156 -0.27987 0.69179 -0.29185 0.68994 C -0.29532 0.68948 -0.29844 0.68694 -0.30174 0.68555 C -0.30331 0.68486 -0.3066 0.68347 -0.3066 0.68347 C -0.31355 0.67722 -0.31928 0.67006 -0.32622 0.66381 C -0.32796 0.66243 -0.32935 0.65965 -0.33126 0.65942 C -0.34532 0.65711 -0.33994 0.65734 -0.34758 0.65734 " pathEditMode="relative" ptsTypes="fffffffffffffffffffffffffffffffffffffffffffffffffffffffffffff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0.00901 -0.00382 0.01526 -0.0066 0.02381 C -0.00955 0.03306 -0.01059 0.04162 -0.01476 0.05017 C -0.01823 0.06427 -0.02031 0.0793 -0.02292 0.09387 C -0.02239 0.10705 -0.02465 0.12069 -0.02135 0.13318 C -0.02014 0.13757 -0.01146 0.13734 -0.01146 0.13734 C 0.01146 0.13595 0.0316 0.13156 0.05417 0.12878 C 0.0632 0.12624 0.07361 0.12323 0.08195 0.11768 C 0.09306 0.11029 0.10278 0.10104 0.11476 0.09595 C 0.12604 0.08601 0.13021 0.08601 0.14254 0.08069 C 0.1592 0.08185 0.17448 0.08046 0.19011 0.08716 C 0.1934 0.09017 0.1967 0.09294 0.2 0.09595 C 0.20156 0.09734 0.20486 0.10034 0.20486 0.10034 C 0.21111 0.11237 0.21754 0.12115 0.22136 0.13526 C 0.22257 0.15283 0.22517 0.16901 0.22951 0.18543 C 0.22899 0.20508 0.22917 0.22474 0.22778 0.24439 C 0.22708 0.25387 0.21094 0.25711 0.20486 0.25965 C 0.17274 0.2578 0.14566 0.25248 0.11302 0.25086 C 0.08038 0.24023 0.06424 0.24763 0.01962 0.24878 C 0.01181 0.25641 0.00243 0.2615 -0.0066 0.26636 C -0.01146 0.2689 -0.01649 0.27075 -0.02135 0.27283 C -0.02292 0.27352 -0.02621 0.27491 -0.02621 0.27491 C -0.04045 0.27422 -0.05469 0.27399 -0.06892 0.27283 C -0.07569 0.27214 -0.08854 0.26636 -0.08854 0.26636 C -0.1066 0.26705 -0.12986 0.25572 -0.14271 0.27283 C -0.14514 0.27607 -0.14757 0.28485 -0.14913 0.28809 C -0.15399 0.29896 -0.15764 0.31005 -0.16233 0.32092 C -0.16406 0.32485 -0.16927 0.33318 -0.17222 0.33618 C -0.17535 0.33942 -0.18194 0.34474 -0.18194 0.34474 C -0.18594 0.35306 -0.19288 0.35676 -0.2 0.36023 C -0.21614 0.38173 -0.19496 0.3556 -0.20989 0.36878 C -0.2118 0.3704 -0.21285 0.37364 -0.21476 0.37549 C -0.22396 0.38497 -0.23646 0.39121 -0.24757 0.39514 C -0.25781 0.40439 -0.26354 0.41248 -0.26719 0.42774 C -0.26614 0.44069 -0.26858 0.45202 -0.25903 0.45618 C -0.24774 0.46612 -0.25295 0.46335 -0.24427 0.46705 C -0.23194 0.47815 -0.21701 0.47237 -0.2033 0.46705 C -0.1967 0.46451 -0.19028 0.46266 -0.18368 0.46058 C -0.17517 0.4578 -0.16805 0.45225 -0.16059 0.4474 C -0.15347 0.44277 -0.14375 0.44138 -0.13611 0.43861 C -0.12483 0.4289 -0.12986 0.4319 -0.12135 0.42774 C -0.11562 0.42034 -0.1026 0.40925 -0.09514 0.40601 C -0.07552 0.37988 -0.04739 0.37503 -0.02135 0.3667 C 0.01389 0.36925 0.00087 0.36416 0.02136 0.38196 C 0.0257 0.39098 0.03021 0.39815 0.03281 0.40809 C 0.0316 0.44323 0.03837 0.46543 0.01302 0.47584 C 0.00226 0.48555 -0.00746 0.49641 -0.01476 0.51075 C -0.01614 0.51838 -0.01788 0.52531 -0.01962 0.53271 C -0.01701 0.56508 -0.0158 0.55468 0.01302 0.55214 C 0.02153 0.54867 0.02413 0.54104 0.03108 0.53479 C 0.03646 0.52439 0.05903 0.50913 0.06892 0.50867 C 0.07986 0.50797 0.09063 0.50867 0.10156 0.50867 " pathEditMode="relative" ptsTypes="fffffffffffffffffffffffffffffffffffffffffffffffffff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ome\Desktop\игра-квст\flipper-lopaka.jpg"/>
          <p:cNvPicPr>
            <a:picLocks noChangeAspect="1" noChangeArrowheads="1"/>
          </p:cNvPicPr>
          <p:nvPr/>
        </p:nvPicPr>
        <p:blipFill>
          <a:blip r:embed="rId2"/>
          <a:srcRect l="10418" r="3453"/>
          <a:stretch>
            <a:fillRect/>
          </a:stretch>
        </p:blipFill>
        <p:spPr bwMode="auto">
          <a:xfrm>
            <a:off x="0" y="357166"/>
            <a:ext cx="9144000" cy="5982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Выноска-облако 2"/>
          <p:cNvSpPr/>
          <p:nvPr/>
        </p:nvSpPr>
        <p:spPr>
          <a:xfrm>
            <a:off x="857224" y="1357298"/>
            <a:ext cx="2857520" cy="1214446"/>
          </a:xfrm>
          <a:prstGeom prst="cloudCallout">
            <a:avLst>
              <a:gd name="adj1" fmla="val 43317"/>
              <a:gd name="adj2" fmla="val 138508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Молодцы!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Мы собрали все кристаллы!</a:t>
            </a:r>
            <a:endParaRPr lang="ru-RU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 rot="1265689">
            <a:off x="1944658" y="4015091"/>
            <a:ext cx="2979587" cy="642942"/>
          </a:xfrm>
          <a:prstGeom prst="wedgeEllipseCallout">
            <a:avLst>
              <a:gd name="adj1" fmla="val -53707"/>
              <a:gd name="adj2" fmla="val 4851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Я рад! Мы смогли помочь обитателям </a:t>
            </a:r>
            <a:r>
              <a:rPr lang="ru-RU" sz="1400" b="1" dirty="0" err="1" smtClean="0">
                <a:solidFill>
                  <a:schemeClr val="tx1"/>
                </a:solidFill>
                <a:latin typeface="Comic Sans MS" pitchFamily="66" charset="0"/>
              </a:rPr>
              <a:t>Квитцо</a:t>
            </a: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!</a:t>
            </a:r>
            <a:endParaRPr lang="ru-RU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>
            <a:hlinkClick r:id="" action="ppaction://hlinkshowjump?jump=lastslide"/>
          </p:cNvPr>
          <p:cNvSpPr/>
          <p:nvPr/>
        </p:nvSpPr>
        <p:spPr>
          <a:xfrm>
            <a:off x="7215206" y="6215082"/>
            <a:ext cx="1571636" cy="3571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Вперед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Picture 4" descr="https://acegif.com/wp-content/gifs/fish-1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000108"/>
            <a:ext cx="696661" cy="642918"/>
          </a:xfrm>
          <a:prstGeom prst="rect">
            <a:avLst/>
          </a:prstGeom>
          <a:noFill/>
        </p:spPr>
      </p:pic>
      <p:pic>
        <p:nvPicPr>
          <p:cNvPr id="8" name="Picture 4" descr="https://acegif.com/wp-content/gifs/fish-1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642918"/>
            <a:ext cx="696661" cy="642918"/>
          </a:xfrm>
          <a:prstGeom prst="rect">
            <a:avLst/>
          </a:prstGeom>
          <a:noFill/>
        </p:spPr>
      </p:pic>
      <p:pic>
        <p:nvPicPr>
          <p:cNvPr id="9" name="Picture 4" descr="https://acegif.com/wp-content/gifs/fish-1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1285860"/>
            <a:ext cx="696661" cy="642918"/>
          </a:xfrm>
          <a:prstGeom prst="rect">
            <a:avLst/>
          </a:prstGeom>
          <a:noFill/>
        </p:spPr>
      </p:pic>
      <p:pic>
        <p:nvPicPr>
          <p:cNvPr id="10" name="Picture 4" descr="https://acegif.com/wp-content/gifs/fish-1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1928802"/>
            <a:ext cx="696661" cy="642918"/>
          </a:xfrm>
          <a:prstGeom prst="rect">
            <a:avLst/>
          </a:prstGeom>
          <a:noFill/>
        </p:spPr>
      </p:pic>
      <p:pic>
        <p:nvPicPr>
          <p:cNvPr id="11" name="Picture 4" descr="https://acegif.com/wp-content/gifs/fish-1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42918"/>
            <a:ext cx="696661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home\Desktop\игра-квст\flipper-and-lopaka.jpg"/>
          <p:cNvPicPr>
            <a:picLocks noChangeAspect="1" noChangeArrowheads="1"/>
          </p:cNvPicPr>
          <p:nvPr/>
        </p:nvPicPr>
        <p:blipFill>
          <a:blip r:embed="rId2"/>
          <a:srcRect r="2913"/>
          <a:stretch>
            <a:fillRect/>
          </a:stretch>
        </p:blipFill>
        <p:spPr bwMode="auto">
          <a:xfrm>
            <a:off x="0" y="785794"/>
            <a:ext cx="9144000" cy="490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ьная выноска 5"/>
          <p:cNvSpPr/>
          <p:nvPr/>
        </p:nvSpPr>
        <p:spPr>
          <a:xfrm>
            <a:off x="3786182" y="928670"/>
            <a:ext cx="3286148" cy="1214446"/>
          </a:xfrm>
          <a:prstGeom prst="wedgeEllipseCallout">
            <a:avLst>
              <a:gd name="adj1" fmla="val 26057"/>
              <a:gd name="adj2" fmla="val 12433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Спасибо за помощь!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До новых встреч!</a:t>
            </a:r>
            <a:endParaRPr lang="ru-RU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210</Words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63</cp:revision>
  <dcterms:created xsi:type="dcterms:W3CDTF">2022-08-17T16:31:50Z</dcterms:created>
  <dcterms:modified xsi:type="dcterms:W3CDTF">2022-08-18T17:35:12Z</dcterms:modified>
</cp:coreProperties>
</file>