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0" r:id="rId6"/>
    <p:sldId id="259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72EE-0B13-4D3F-AAE9-B5650975A686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D6AF-B2AA-4942-9132-FF9EAE8DA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72EE-0B13-4D3F-AAE9-B5650975A686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D6AF-B2AA-4942-9132-FF9EAE8DA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72EE-0B13-4D3F-AAE9-B5650975A686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D6AF-B2AA-4942-9132-FF9EAE8DA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72EE-0B13-4D3F-AAE9-B5650975A686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D6AF-B2AA-4942-9132-FF9EAE8DA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72EE-0B13-4D3F-AAE9-B5650975A686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D6AF-B2AA-4942-9132-FF9EAE8DA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72EE-0B13-4D3F-AAE9-B5650975A686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D6AF-B2AA-4942-9132-FF9EAE8DA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72EE-0B13-4D3F-AAE9-B5650975A686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D6AF-B2AA-4942-9132-FF9EAE8DA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72EE-0B13-4D3F-AAE9-B5650975A686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D6AF-B2AA-4942-9132-FF9EAE8DA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72EE-0B13-4D3F-AAE9-B5650975A686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D6AF-B2AA-4942-9132-FF9EAE8DA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72EE-0B13-4D3F-AAE9-B5650975A686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D6AF-B2AA-4942-9132-FF9EAE8DA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72EE-0B13-4D3F-AAE9-B5650975A686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6D6AF-B2AA-4942-9132-FF9EAE8DA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772EE-0B13-4D3F-AAE9-B5650975A686}" type="datetimeFigureOut">
              <a:rPr lang="ru-RU" smtClean="0"/>
              <a:pPr/>
              <a:t>16.08.2022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6D6AF-B2AA-4942-9132-FF9EAE8DA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164305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+mn-lt"/>
              </a:rPr>
              <a:t>Интерактивная игра </a:t>
            </a:r>
            <a:br>
              <a:rPr lang="ru-RU" b="1" dirty="0" smtClean="0">
                <a:solidFill>
                  <a:srgbClr val="FF0000"/>
                </a:solidFill>
                <a:latin typeface="+mn-lt"/>
              </a:rPr>
            </a:br>
            <a:r>
              <a:rPr lang="ru-RU" b="1" dirty="0" smtClean="0">
                <a:solidFill>
                  <a:srgbClr val="FF0000"/>
                </a:solidFill>
                <a:latin typeface="+mn-lt"/>
              </a:rPr>
              <a:t>«Вставь пропущенную букву»</a:t>
            </a:r>
            <a:r>
              <a:rPr lang="ru-RU" b="1" dirty="0" smtClean="0">
                <a:solidFill>
                  <a:srgbClr val="FFFF0D"/>
                </a:solidFill>
                <a:latin typeface="+mn-lt"/>
              </a:rPr>
              <a:t/>
            </a:r>
            <a:br>
              <a:rPr lang="ru-RU" b="1" dirty="0" smtClean="0">
                <a:solidFill>
                  <a:srgbClr val="FFFF0D"/>
                </a:solidFill>
                <a:latin typeface="+mn-lt"/>
              </a:rPr>
            </a:br>
            <a:r>
              <a:rPr lang="ru-RU" sz="2700" b="1" dirty="0" smtClean="0"/>
              <a:t>по теме «Парные согласные в корне слова»</a:t>
            </a:r>
            <a:endParaRPr lang="ru-RU" sz="2700" b="1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858148" y="6143644"/>
            <a:ext cx="642942" cy="428628"/>
          </a:xfrm>
          <a:prstGeom prst="actionButtonForwardNex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266" name="Picture 2" descr="https://cdn2.static1-sima-land.com/items/662683/0/700-nw.jpg"/>
          <p:cNvPicPr>
            <a:picLocks noChangeAspect="1" noChangeArrowheads="1"/>
          </p:cNvPicPr>
          <p:nvPr/>
        </p:nvPicPr>
        <p:blipFill>
          <a:blip r:embed="rId2"/>
          <a:srcRect l="12857" t="47500" r="8928" b="37500"/>
          <a:stretch>
            <a:fillRect/>
          </a:stretch>
        </p:blipFill>
        <p:spPr bwMode="auto">
          <a:xfrm>
            <a:off x="1928794" y="3857628"/>
            <a:ext cx="5214974" cy="10001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TextBox 10"/>
          <p:cNvSpPr txBox="1"/>
          <p:nvPr/>
        </p:nvSpPr>
        <p:spPr>
          <a:xfrm rot="16200000">
            <a:off x="7684978" y="5398978"/>
            <a:ext cx="2548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Автор: Цимбалова С.Ю.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57356" y="357166"/>
            <a:ext cx="4929222" cy="8572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357166"/>
            <a:ext cx="2587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МОРО…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2928926" y="1571612"/>
            <a:ext cx="714380" cy="923330"/>
            <a:chOff x="2928926" y="1571612"/>
            <a:chExt cx="714380" cy="92333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2928926" y="1714488"/>
              <a:ext cx="714380" cy="7143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000364" y="1571612"/>
              <a:ext cx="5357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3</a:t>
              </a:r>
              <a:endPara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5500694" y="1571612"/>
            <a:ext cx="714380" cy="923330"/>
            <a:chOff x="2928926" y="1571612"/>
            <a:chExt cx="714380" cy="92333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2928926" y="1714488"/>
              <a:ext cx="714380" cy="7143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000364" y="1571612"/>
              <a:ext cx="47481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с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28596" y="3286124"/>
            <a:ext cx="557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Устно подбери проверочное слово</a:t>
            </a:r>
            <a:endParaRPr lang="ru-RU" sz="28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72198" y="3286124"/>
            <a:ext cx="2428892" cy="7858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Проверь себя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85786" y="4714884"/>
            <a:ext cx="7643866" cy="8572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Моро</a:t>
            </a:r>
            <a:r>
              <a:rPr lang="ru-RU" sz="3200" b="1" u="sng" dirty="0" smtClean="0">
                <a:solidFill>
                  <a:schemeClr val="tx1"/>
                </a:solidFill>
              </a:rPr>
              <a:t>з</a:t>
            </a:r>
            <a:r>
              <a:rPr lang="ru-RU" sz="3200" b="1" dirty="0" smtClean="0">
                <a:solidFill>
                  <a:schemeClr val="tx1"/>
                </a:solidFill>
              </a:rPr>
              <a:t> - моро</a:t>
            </a:r>
            <a:r>
              <a:rPr lang="ru-RU" sz="3200" b="1" u="sng" dirty="0" smtClean="0">
                <a:solidFill>
                  <a:schemeClr val="tx1"/>
                </a:solidFill>
              </a:rPr>
              <a:t>з</a:t>
            </a:r>
            <a:r>
              <a:rPr lang="ru-RU" sz="3200" b="1" dirty="0" smtClean="0">
                <a:solidFill>
                  <a:schemeClr val="tx1"/>
                </a:solidFill>
              </a:rPr>
              <a:t>ы, моро</a:t>
            </a:r>
            <a:r>
              <a:rPr lang="ru-RU" sz="3200" b="1" u="sng" dirty="0" smtClean="0">
                <a:solidFill>
                  <a:schemeClr val="tx1"/>
                </a:solidFill>
              </a:rPr>
              <a:t>з</a:t>
            </a:r>
            <a:r>
              <a:rPr lang="ru-RU" sz="3200" b="1" dirty="0" smtClean="0">
                <a:solidFill>
                  <a:schemeClr val="tx1"/>
                </a:solidFill>
              </a:rPr>
              <a:t>ный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7786710" y="6215082"/>
            <a:ext cx="571504" cy="428628"/>
          </a:xfrm>
          <a:prstGeom prst="actionButtonForwardNex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85549E-6 L 0.23628 -0.178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-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57356" y="357166"/>
            <a:ext cx="5262848" cy="8572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357166"/>
            <a:ext cx="47863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СНЕ…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2" name="Группа 10"/>
          <p:cNvGrpSpPr/>
          <p:nvPr/>
        </p:nvGrpSpPr>
        <p:grpSpPr>
          <a:xfrm>
            <a:off x="2928926" y="1571612"/>
            <a:ext cx="714380" cy="923330"/>
            <a:chOff x="2928926" y="1571612"/>
            <a:chExt cx="714380" cy="92333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2928926" y="1714488"/>
              <a:ext cx="714380" cy="7143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000364" y="1571612"/>
              <a:ext cx="48442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Г</a:t>
              </a:r>
              <a:endPara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</p:grpSp>
      <p:grpSp>
        <p:nvGrpSpPr>
          <p:cNvPr id="3" name="Группа 11"/>
          <p:cNvGrpSpPr/>
          <p:nvPr/>
        </p:nvGrpSpPr>
        <p:grpSpPr>
          <a:xfrm>
            <a:off x="5500694" y="1571612"/>
            <a:ext cx="714380" cy="923330"/>
            <a:chOff x="2928926" y="1571612"/>
            <a:chExt cx="714380" cy="92333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2928926" y="1714488"/>
              <a:ext cx="714380" cy="7143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000364" y="1571612"/>
              <a:ext cx="57419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К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28596" y="3286124"/>
            <a:ext cx="557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Устно подбери проверочное слово</a:t>
            </a:r>
            <a:endParaRPr lang="ru-RU" sz="28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72198" y="3286124"/>
            <a:ext cx="2428892" cy="7858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Проверь себя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85786" y="4714884"/>
            <a:ext cx="7643866" cy="8572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Сне</a:t>
            </a:r>
            <a:r>
              <a:rPr lang="ru-RU" sz="3200" b="1" u="sng" dirty="0" smtClean="0">
                <a:solidFill>
                  <a:schemeClr val="tx1"/>
                </a:solidFill>
              </a:rPr>
              <a:t>г</a:t>
            </a:r>
            <a:r>
              <a:rPr lang="ru-RU" sz="3200" b="1" dirty="0" smtClean="0">
                <a:solidFill>
                  <a:schemeClr val="tx1"/>
                </a:solidFill>
              </a:rPr>
              <a:t> - сне</a:t>
            </a:r>
            <a:r>
              <a:rPr lang="ru-RU" sz="3200" b="1" u="sng" dirty="0" smtClean="0">
                <a:solidFill>
                  <a:schemeClr val="tx1"/>
                </a:solidFill>
              </a:rPr>
              <a:t>г</a:t>
            </a:r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7858148" y="6143644"/>
            <a:ext cx="642942" cy="428628"/>
          </a:xfrm>
          <a:prstGeom prst="actionButtonForwardNex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64 0.0037 L 0.20365 -0.174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-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57356" y="357166"/>
            <a:ext cx="4929222" cy="8572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357166"/>
            <a:ext cx="21194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МОР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…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2" name="Группа 10"/>
          <p:cNvGrpSpPr/>
          <p:nvPr/>
        </p:nvGrpSpPr>
        <p:grpSpPr>
          <a:xfrm>
            <a:off x="2928926" y="1571612"/>
            <a:ext cx="805029" cy="923330"/>
            <a:chOff x="2928926" y="1571612"/>
            <a:chExt cx="805029" cy="92333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2928926" y="1714488"/>
              <a:ext cx="714380" cy="7143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928926" y="1571612"/>
              <a:ext cx="80502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Ш</a:t>
              </a:r>
            </a:p>
          </p:txBody>
        </p:sp>
      </p:grpSp>
      <p:grpSp>
        <p:nvGrpSpPr>
          <p:cNvPr id="3" name="Группа 11"/>
          <p:cNvGrpSpPr/>
          <p:nvPr/>
        </p:nvGrpSpPr>
        <p:grpSpPr>
          <a:xfrm>
            <a:off x="5500694" y="1571612"/>
            <a:ext cx="833186" cy="923330"/>
            <a:chOff x="2928926" y="1571612"/>
            <a:chExt cx="833186" cy="92333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2928926" y="1714488"/>
              <a:ext cx="714380" cy="7143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000364" y="1571612"/>
              <a:ext cx="76174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Ж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28596" y="3286124"/>
            <a:ext cx="557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Устно подбери проверочное слово</a:t>
            </a:r>
            <a:endParaRPr lang="ru-RU" sz="28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72198" y="3286124"/>
            <a:ext cx="2428892" cy="7858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Проверь себя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85786" y="4714884"/>
            <a:ext cx="7643866" cy="8572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Мор</a:t>
            </a:r>
            <a:r>
              <a:rPr lang="ru-RU" sz="3200" b="1" u="sng" dirty="0" smtClean="0">
                <a:solidFill>
                  <a:schemeClr val="tx1"/>
                </a:solidFill>
              </a:rPr>
              <a:t>ж</a:t>
            </a:r>
            <a:r>
              <a:rPr lang="ru-RU" sz="3200" b="1" dirty="0" smtClean="0">
                <a:solidFill>
                  <a:schemeClr val="tx1"/>
                </a:solidFill>
              </a:rPr>
              <a:t> - мор</a:t>
            </a:r>
            <a:r>
              <a:rPr lang="ru-RU" sz="3200" b="1" u="sng" dirty="0" smtClean="0">
                <a:solidFill>
                  <a:schemeClr val="tx1"/>
                </a:solidFill>
              </a:rPr>
              <a:t>ж</a:t>
            </a:r>
            <a:r>
              <a:rPr lang="ru-RU" sz="3200" b="1" dirty="0" smtClean="0">
                <a:solidFill>
                  <a:schemeClr val="tx1"/>
                </a:solidFill>
              </a:rPr>
              <a:t>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7858148" y="6143644"/>
            <a:ext cx="642942" cy="428628"/>
          </a:xfrm>
          <a:prstGeom prst="actionButtonForwardNex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9 0.01041 L -0.09983 -0.1743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-9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57356" y="357166"/>
            <a:ext cx="4929222" cy="8572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357166"/>
            <a:ext cx="32719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ВЕРБЛЮ…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2" name="Группа 10"/>
          <p:cNvGrpSpPr/>
          <p:nvPr/>
        </p:nvGrpSpPr>
        <p:grpSpPr>
          <a:xfrm>
            <a:off x="2928926" y="1571612"/>
            <a:ext cx="722578" cy="923330"/>
            <a:chOff x="2928926" y="1571612"/>
            <a:chExt cx="722578" cy="92333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2928926" y="1714488"/>
              <a:ext cx="714380" cy="7143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000364" y="1571612"/>
              <a:ext cx="65114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Д</a:t>
              </a:r>
              <a:endPara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</p:grpSp>
      <p:grpSp>
        <p:nvGrpSpPr>
          <p:cNvPr id="3" name="Группа 11"/>
          <p:cNvGrpSpPr/>
          <p:nvPr/>
        </p:nvGrpSpPr>
        <p:grpSpPr>
          <a:xfrm>
            <a:off x="5500694" y="1571612"/>
            <a:ext cx="714380" cy="923330"/>
            <a:chOff x="2928926" y="1571612"/>
            <a:chExt cx="714380" cy="92333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2928926" y="1714488"/>
              <a:ext cx="714380" cy="7143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000364" y="1571612"/>
              <a:ext cx="52770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Т</a:t>
              </a:r>
              <a:endPara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28596" y="3286124"/>
            <a:ext cx="557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Устно подбери проверочное слово</a:t>
            </a:r>
            <a:endParaRPr lang="ru-RU" sz="28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72198" y="3286124"/>
            <a:ext cx="2428892" cy="7858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Проверь себя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85786" y="4714884"/>
            <a:ext cx="7643866" cy="8572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Верблю</a:t>
            </a:r>
            <a:r>
              <a:rPr lang="ru-RU" sz="3200" b="1" u="sng" dirty="0" smtClean="0">
                <a:solidFill>
                  <a:schemeClr val="tx1"/>
                </a:solidFill>
              </a:rPr>
              <a:t>д</a:t>
            </a:r>
            <a:r>
              <a:rPr lang="ru-RU" sz="3200" b="1" dirty="0" smtClean="0">
                <a:solidFill>
                  <a:schemeClr val="tx1"/>
                </a:solidFill>
              </a:rPr>
              <a:t> - верблю</a:t>
            </a:r>
            <a:r>
              <a:rPr lang="ru-RU" sz="3200" b="1" u="sng" dirty="0" smtClean="0">
                <a:solidFill>
                  <a:schemeClr val="tx1"/>
                </a:solidFill>
              </a:rPr>
              <a:t>д</a:t>
            </a:r>
            <a:r>
              <a:rPr lang="ru-RU" sz="3200" b="1" dirty="0" smtClean="0">
                <a:solidFill>
                  <a:schemeClr val="tx1"/>
                </a:solidFill>
              </a:rPr>
              <a:t>ы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7858148" y="6143644"/>
            <a:ext cx="642942" cy="428628"/>
          </a:xfrm>
          <a:prstGeom prst="actionButtonForwardNex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9711E-6 L 0.30573 -0.174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" y="-8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57356" y="357166"/>
            <a:ext cx="4929222" cy="8572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357166"/>
            <a:ext cx="25587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СУГРО…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2" name="Группа 10"/>
          <p:cNvGrpSpPr/>
          <p:nvPr/>
        </p:nvGrpSpPr>
        <p:grpSpPr>
          <a:xfrm>
            <a:off x="2928926" y="1571612"/>
            <a:ext cx="714380" cy="923330"/>
            <a:chOff x="2928926" y="1571612"/>
            <a:chExt cx="714380" cy="92333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2928926" y="1714488"/>
              <a:ext cx="714380" cy="7143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000364" y="1571612"/>
              <a:ext cx="62068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П</a:t>
              </a:r>
              <a:endPara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</p:grpSp>
      <p:grpSp>
        <p:nvGrpSpPr>
          <p:cNvPr id="3" name="Группа 11"/>
          <p:cNvGrpSpPr/>
          <p:nvPr/>
        </p:nvGrpSpPr>
        <p:grpSpPr>
          <a:xfrm>
            <a:off x="5500694" y="1571612"/>
            <a:ext cx="714380" cy="923330"/>
            <a:chOff x="2928926" y="1571612"/>
            <a:chExt cx="714380" cy="92333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2928926" y="1714488"/>
              <a:ext cx="714380" cy="7143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000364" y="1571612"/>
              <a:ext cx="56938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Б</a:t>
              </a:r>
              <a:endPara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28596" y="3286124"/>
            <a:ext cx="557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Устно подбери проверочное слово</a:t>
            </a:r>
            <a:endParaRPr lang="ru-RU" sz="28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72198" y="3286124"/>
            <a:ext cx="2428892" cy="7858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Проверь себя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85786" y="4714884"/>
            <a:ext cx="7643866" cy="8572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Сугро</a:t>
            </a:r>
            <a:r>
              <a:rPr lang="ru-RU" sz="3200" b="1" u="sng" dirty="0" smtClean="0">
                <a:solidFill>
                  <a:schemeClr val="tx1"/>
                </a:solidFill>
              </a:rPr>
              <a:t>б</a:t>
            </a:r>
            <a:r>
              <a:rPr lang="ru-RU" sz="3200" b="1" dirty="0" smtClean="0">
                <a:solidFill>
                  <a:schemeClr val="tx1"/>
                </a:solidFill>
              </a:rPr>
              <a:t> - сугро</a:t>
            </a:r>
            <a:r>
              <a:rPr lang="ru-RU" sz="3200" b="1" u="sng" dirty="0" smtClean="0">
                <a:solidFill>
                  <a:schemeClr val="tx1"/>
                </a:solidFill>
              </a:rPr>
              <a:t>б</a:t>
            </a:r>
            <a:r>
              <a:rPr lang="ru-RU" sz="3200" b="1" dirty="0" smtClean="0">
                <a:solidFill>
                  <a:schemeClr val="tx1"/>
                </a:solidFill>
              </a:rPr>
              <a:t>ы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7858148" y="6143644"/>
            <a:ext cx="642942" cy="428628"/>
          </a:xfrm>
          <a:prstGeom prst="actionButtonForwardNex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9711E-6 L -0.04618 -0.1847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-9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57356" y="357166"/>
            <a:ext cx="4929222" cy="8572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357166"/>
            <a:ext cx="19068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УЛО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…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2" name="Группа 10"/>
          <p:cNvGrpSpPr/>
          <p:nvPr/>
        </p:nvGrpSpPr>
        <p:grpSpPr>
          <a:xfrm>
            <a:off x="2928926" y="1571612"/>
            <a:ext cx="714380" cy="923330"/>
            <a:chOff x="2928926" y="1571612"/>
            <a:chExt cx="714380" cy="92333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2928926" y="1714488"/>
              <a:ext cx="714380" cy="7143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928926" y="1571612"/>
              <a:ext cx="68640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Ф</a:t>
              </a:r>
              <a:endPara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</p:grpSp>
      <p:grpSp>
        <p:nvGrpSpPr>
          <p:cNvPr id="3" name="Группа 11"/>
          <p:cNvGrpSpPr/>
          <p:nvPr/>
        </p:nvGrpSpPr>
        <p:grpSpPr>
          <a:xfrm>
            <a:off x="5500694" y="1571612"/>
            <a:ext cx="714380" cy="923330"/>
            <a:chOff x="2928926" y="1571612"/>
            <a:chExt cx="714380" cy="92333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2928926" y="1714488"/>
              <a:ext cx="714380" cy="7143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000364" y="1571612"/>
              <a:ext cx="57259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В</a:t>
              </a:r>
              <a:endPara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28596" y="3286124"/>
            <a:ext cx="557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Устно подбери проверочное слово</a:t>
            </a:r>
            <a:endParaRPr lang="ru-RU" sz="28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72198" y="3286124"/>
            <a:ext cx="2428892" cy="7858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Проверь себя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85786" y="4714884"/>
            <a:ext cx="7643866" cy="8572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Уло</a:t>
            </a:r>
            <a:r>
              <a:rPr lang="ru-RU" sz="3200" b="1" u="sng" dirty="0" smtClean="0">
                <a:solidFill>
                  <a:schemeClr val="tx1"/>
                </a:solidFill>
              </a:rPr>
              <a:t>в</a:t>
            </a:r>
            <a:r>
              <a:rPr lang="ru-RU" sz="3200" b="1" dirty="0" smtClean="0">
                <a:solidFill>
                  <a:schemeClr val="tx1"/>
                </a:solidFill>
              </a:rPr>
              <a:t> - уло</a:t>
            </a:r>
            <a:r>
              <a:rPr lang="ru-RU" sz="3200" b="1" u="sng" dirty="0" smtClean="0">
                <a:solidFill>
                  <a:schemeClr val="tx1"/>
                </a:solidFill>
              </a:rPr>
              <a:t>в</a:t>
            </a:r>
            <a:r>
              <a:rPr lang="ru-RU" sz="3200" b="1" dirty="0" smtClean="0">
                <a:solidFill>
                  <a:schemeClr val="tx1"/>
                </a:solidFill>
              </a:rPr>
              <a:t>ы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8" name="Управляющая кнопка: домой 17">
            <a:hlinkClick r:id="" action="ppaction://hlinkshowjump?jump=firstslide" highlightClick="1"/>
          </p:cNvPr>
          <p:cNvSpPr/>
          <p:nvPr/>
        </p:nvSpPr>
        <p:spPr>
          <a:xfrm>
            <a:off x="8001024" y="6000768"/>
            <a:ext cx="571504" cy="642918"/>
          </a:xfrm>
          <a:prstGeom prst="actionButtonHom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6185E-6 L -0.12327 -0.1845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" y="-9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87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Интерактивная игра  «Вставь пропущенную букву» по теме «Парные согласные в корне слова»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13</cp:revision>
  <dcterms:created xsi:type="dcterms:W3CDTF">2022-08-16T12:10:51Z</dcterms:created>
  <dcterms:modified xsi:type="dcterms:W3CDTF">2022-08-16T18:47:49Z</dcterms:modified>
</cp:coreProperties>
</file>