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cs typeface="Aharoni" pitchFamily="2" charset="-79"/>
              </a:rPr>
              <a:t>Дорогами   войны</a:t>
            </a:r>
            <a:endParaRPr lang="ru-RU" sz="7200" b="1" dirty="0">
              <a:cs typeface="Aharoni" pitchFamily="2" charset="-79"/>
            </a:endParaRPr>
          </a:p>
        </p:txBody>
      </p:sp>
      <p:pic>
        <p:nvPicPr>
          <p:cNvPr id="4" name="Рисунок 3" descr="https://fs01.infourok.ru/images/doc/69/84183/640/img22.jpg"/>
          <p:cNvPicPr/>
          <p:nvPr/>
        </p:nvPicPr>
        <p:blipFill>
          <a:blip r:embed="rId3" cstate="print"/>
          <a:srcRect l="21005" t="32479" r="22875" b="10684"/>
          <a:stretch>
            <a:fillRect/>
          </a:stretch>
        </p:blipFill>
        <p:spPr bwMode="auto">
          <a:xfrm>
            <a:off x="395536" y="2708920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119675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Посвящается защитникам блокадного Ленинграда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16530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Автор: ученица </a:t>
            </a:r>
            <a:r>
              <a:rPr lang="ru-RU" sz="2000" dirty="0" smtClean="0"/>
              <a:t>9 </a:t>
            </a:r>
            <a:r>
              <a:rPr lang="ru-RU" sz="2000" dirty="0" smtClean="0"/>
              <a:t>класса </a:t>
            </a:r>
            <a:r>
              <a:rPr lang="ru-RU" sz="2000" dirty="0" err="1" smtClean="0"/>
              <a:t>Рысова</a:t>
            </a:r>
            <a:r>
              <a:rPr lang="ru-RU" sz="2000" dirty="0" smtClean="0"/>
              <a:t> Ксения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myslide.ru/documents_3/b051034992d3aa13a9349b1785426c8b/img1.jpg"/>
          <p:cNvPicPr/>
          <p:nvPr/>
        </p:nvPicPr>
        <p:blipFill>
          <a:blip r:embed="rId3" cstate="print"/>
          <a:srcRect l="49145" t="48371" b="2401"/>
          <a:stretch>
            <a:fillRect/>
          </a:stretch>
        </p:blipFill>
        <p:spPr bwMode="auto">
          <a:xfrm>
            <a:off x="323528" y="3573016"/>
            <a:ext cx="47525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llyslide.com/thumbs/17867b187a2edbd15d48f668eecf117c/img19.jpg"/>
          <p:cNvPicPr/>
          <p:nvPr/>
        </p:nvPicPr>
        <p:blipFill>
          <a:blip r:embed="rId4" cstate="print"/>
          <a:srcRect r="55150" b="12724"/>
          <a:stretch>
            <a:fillRect/>
          </a:stretch>
        </p:blipFill>
        <p:spPr bwMode="auto">
          <a:xfrm>
            <a:off x="5724128" y="2708920"/>
            <a:ext cx="31683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Светские войска несли огромные потери, но так и не сумели продвинуться вперед.</a:t>
            </a:r>
          </a:p>
          <a:p>
            <a:r>
              <a:rPr lang="ru-RU" sz="2400" dirty="0" smtClean="0"/>
              <a:t>Солдаты, которые прорывали кольцо блокады со стороны Ленинграда, были сильно истощены.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https://warhead.su/system/images/000/076/000/content/ec1830b10dc115b132b4be695c72ece808649727.jpg?15445053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warhead.su/system/images/000/076/000/content/ec1830b10dc115b132b4be695c72ece808649727.jpg?1544505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7620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Войска </a:t>
            </a:r>
            <a:r>
              <a:rPr lang="ru-RU" sz="2400" dirty="0" err="1" smtClean="0"/>
              <a:t>волховского</a:t>
            </a:r>
            <a:r>
              <a:rPr lang="ru-RU" sz="2400" dirty="0" smtClean="0"/>
              <a:t> фронта смогли преодолеть несколько особенно неуступчивых укрепрайонов. Но немецкое командование подтянуло резервы, а прижатая к берегу Ладоги группировка противника понимала, что шансов выбраться из ловушки у неё немного. Потому все дрались насмерть. Никто не хотел уступать.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7" y="26064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Операция «Искра» стала одним из самых эффективных примеров использования лыжных батальонов. По льду Ладожского озера на лыжах они смогли выйти в тыл обороняющимся частям и захватить несколько укреплённых населённых пунктов.</a:t>
            </a:r>
            <a:endParaRPr lang="ru-RU" sz="2400" dirty="0"/>
          </a:p>
        </p:txBody>
      </p:sp>
      <p:sp>
        <p:nvSpPr>
          <p:cNvPr id="4098" name="AutoShape 2" descr="https://warhead.su/system/images/000/076/030/content/276ab5aae31b797581a0c233db3d6aa026b7c5e9.jpg?15445053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arhead.su/system/images/000/076/030/content/276ab5aae31b797581a0c233db3d6aa026b7c5e9.jpg?15445053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arhead.su/system/images/000/076/030/content/276ab5aae31b797581a0c233db3d6aa026b7c5e9.jpg?15445053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warhead.su/system/images/000/076/030/content/276ab5aae31b797581a0c233db3d6aa026b7c5e9.jpg?15445053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warhead.su/system/images/000/076/030/content/276ab5aae31b797581a0c233db3d6aa026b7c5e9.jpg?15445053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pics2.pokazuha.ru/p217/p/j/10288766mj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603128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607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вот наступил тот долгожданный день освобождения! </a:t>
            </a:r>
          </a:p>
          <a:p>
            <a:r>
              <a:rPr lang="ru-RU" sz="2400" dirty="0" smtClean="0"/>
              <a:t>27 января 1944 года кольцо блокады Ленинграда было полностью разорвано! </a:t>
            </a:r>
          </a:p>
          <a:p>
            <a:r>
              <a:rPr lang="ru-RU" sz="2400" dirty="0" smtClean="0"/>
              <a:t>Радость людей была соразмерной с радостью победы в войне!</a:t>
            </a:r>
          </a:p>
          <a:p>
            <a:endParaRPr lang="ru-RU" dirty="0"/>
          </a:p>
        </p:txBody>
      </p:sp>
      <p:pic>
        <p:nvPicPr>
          <p:cNvPr id="4" name="Рисунок 3" descr="https://pptcloud3.ams3.digitaloceanspaces.com/slides/pics/000/860/836/original/Slide26.jpg?148020586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age3.thematicnews.com/uploads/images/00/00/41/2018/01/27/503b6f3ec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5940425" cy="33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снова радость! Встреча бойцов Ленинградского и </a:t>
            </a:r>
            <a:r>
              <a:rPr lang="ru-RU" sz="2400" dirty="0" err="1" smtClean="0"/>
              <a:t>Волховского</a:t>
            </a:r>
            <a:r>
              <a:rPr lang="ru-RU" sz="2400" dirty="0" smtClean="0"/>
              <a:t> фронтов!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Конечно, блокада снята, это радость огромная. Но война продолжалась. Гибли люди… </a:t>
            </a:r>
          </a:p>
          <a:p>
            <a:r>
              <a:rPr lang="ru-RU" sz="2000" dirty="0" smtClean="0"/>
              <a:t>Мой прадед прошел всю войну, вернулся домой в 1945 году. Был он 4 раза ранен и 2 раза контужен. Работал в сельском хозяйстве. Воспитал пятерых детей. Всю жизнь с болью вспоминал страшные годы войны. Практически не любил об этом говорить. Умер в возрасте 53 лет. </a:t>
            </a:r>
          </a:p>
          <a:p>
            <a:r>
              <a:rPr lang="ru-RU" sz="2000" dirty="0" smtClean="0"/>
              <a:t>Я его никогда не видела, только на фотографиях, но  буду помнить его подвиг для будущих поколений.</a:t>
            </a:r>
            <a:endParaRPr lang="ru-RU" sz="2000" dirty="0"/>
          </a:p>
        </p:txBody>
      </p:sp>
      <p:pic>
        <p:nvPicPr>
          <p:cNvPr id="4" name="Picture 3" descr="C:\Documents and Settings\Admin\Мои документы\Мои рисунки\Гольцов И.П\Гольцов И.П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56992"/>
            <a:ext cx="2376264" cy="3081094"/>
          </a:xfrm>
          <a:prstGeom prst="rect">
            <a:avLst/>
          </a:prstGeom>
          <a:noFill/>
        </p:spPr>
      </p:pic>
      <p:pic>
        <p:nvPicPr>
          <p:cNvPr id="6" name="Picture 10" descr="C:\Users\Оля\Desktop\0_1a636_a6ffa221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81128"/>
            <a:ext cx="2304256" cy="171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:\Users\Оля\Desktop\54382564_75c17ac7fe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04495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 smtClean="0"/>
              <a:t>2021 </a:t>
            </a:r>
            <a:r>
              <a:rPr lang="ru-RU" sz="2400" dirty="0" smtClean="0"/>
              <a:t>году наша страна отмечает памятную скорбную дату - </a:t>
            </a:r>
            <a:r>
              <a:rPr lang="ru-RU" sz="2400" dirty="0" smtClean="0"/>
              <a:t>77 </a:t>
            </a:r>
            <a:r>
              <a:rPr lang="ru-RU" sz="2400" dirty="0" smtClean="0"/>
              <a:t>лет освобождения Ленинграда от фашистской  блокады. Свою презентацию я создала в память о моем прадеде, который сражался в блокадном Ленинграде, 871 день.</a:t>
            </a:r>
            <a:endParaRPr lang="ru-RU" sz="2400" dirty="0"/>
          </a:p>
        </p:txBody>
      </p:sp>
      <p:pic>
        <p:nvPicPr>
          <p:cNvPr id="5" name="Рисунок 4" descr="https://ds05.infourok.ru/uploads/ex/0786/0001b535-57b769b1/640/img12.jpg"/>
          <p:cNvPicPr/>
          <p:nvPr/>
        </p:nvPicPr>
        <p:blipFill>
          <a:blip r:embed="rId3" cstate="print"/>
          <a:srcRect l="3046" t="37179" r="6681"/>
          <a:stretch>
            <a:fillRect/>
          </a:stretch>
        </p:blipFill>
        <p:spPr bwMode="auto">
          <a:xfrm>
            <a:off x="467544" y="2492896"/>
            <a:ext cx="61926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900igr.net/up/datas/209355/007.jpg"/>
          <p:cNvPicPr/>
          <p:nvPr/>
        </p:nvPicPr>
        <p:blipFill>
          <a:blip r:embed="rId3" cstate="print"/>
          <a:srcRect l="1603" t="42094" r="52539" b="8761"/>
          <a:stretch>
            <a:fillRect/>
          </a:stretch>
        </p:blipFill>
        <p:spPr bwMode="auto">
          <a:xfrm>
            <a:off x="323528" y="3789040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404664"/>
            <a:ext cx="52391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Мой прадед Гольцов Иван Павлович во время Великой Отечественной войны сражался в танковых войсках Ленинградского фронта. Было ему тогда всего 20 лет.</a:t>
            </a:r>
          </a:p>
          <a:p>
            <a:r>
              <a:rPr lang="ru-RU" sz="2400" dirty="0" smtClean="0"/>
              <a:t>В боях под Старой Руссой он был тяжело ранен в ногу. Часть попала в фашистское окружение. Много полегло бойцов!  Но через две недели наши пошли в наступление и освободили своих.</a:t>
            </a:r>
          </a:p>
          <a:p>
            <a:endParaRPr lang="ru-RU" dirty="0"/>
          </a:p>
        </p:txBody>
      </p:sp>
      <p:pic>
        <p:nvPicPr>
          <p:cNvPr id="5" name="Рисунок 4" descr="https://ds02.infourok.ru/uploads/ex/10e4/000010e3-4d5e5625/640/img1.jpg"/>
          <p:cNvPicPr/>
          <p:nvPr/>
        </p:nvPicPr>
        <p:blipFill>
          <a:blip r:embed="rId4" cstate="print"/>
          <a:srcRect l="50187" t="23077" b="10684"/>
          <a:stretch>
            <a:fillRect/>
          </a:stretch>
        </p:blipFill>
        <p:spPr bwMode="auto">
          <a:xfrm>
            <a:off x="395536" y="260648"/>
            <a:ext cx="30243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защиту Ленинграда поднялся весь народ, женщины и дети стояли насмерть. Работали на заводах, делали боеприпасы, помогали на крышах тушить зажигательные бомбы песком, строили укрепительные сооружения.</a:t>
            </a:r>
            <a:endParaRPr lang="ru-RU" sz="2400" dirty="0"/>
          </a:p>
        </p:txBody>
      </p:sp>
      <p:pic>
        <p:nvPicPr>
          <p:cNvPr id="8" name="Рисунок 7" descr="http://image2.thematicnews.com/uploads/images/00/00/41/2018/01/27/e190c345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3.thematicnews.com/uploads/images/00/00/41/2018/01/27/8e3c1c45b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4482380" cy="263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Самое страшно воспоминание моего прадеда – голод, от которого умирало ежедневно 3000 человек. Молоденьких солдат отправляли собирать и хоронить трупы умерших.</a:t>
            </a:r>
            <a:endParaRPr lang="ru-RU" sz="2400" dirty="0"/>
          </a:p>
        </p:txBody>
      </p:sp>
      <p:pic>
        <p:nvPicPr>
          <p:cNvPr id="4" name="Рисунок 3" descr="http://image1.thematicnews.com/uploads/images/00/00/41/2018/01/27/ace9805c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940425" cy="33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Голод, голод, голод… Как от него избавиться? И вот, кажется, выход найден! Дорога Жизни!</a:t>
            </a:r>
          </a:p>
          <a:p>
            <a:r>
              <a:rPr lang="ru-RU" sz="2400" dirty="0" smtClean="0"/>
              <a:t>Жизненно важно было установить маршрут постоянных поставок в Ленинград. Он проходил по южной части Ладожского озера и сухопутному коридору к городу западнее Ладоги, который остался незанятым немцами. Перевозки через Ладожское озеро осуществлялись по воде в теплое время года и машинами по льду зимой</a:t>
            </a:r>
            <a:endParaRPr lang="ru-RU" sz="2400" dirty="0"/>
          </a:p>
        </p:txBody>
      </p:sp>
      <p:pic>
        <p:nvPicPr>
          <p:cNvPr id="4" name="Рисунок 3" descr="http://image1.thematicnews.com/uploads/images/00/00/41/2018/01/27/4fc6245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5652393" cy="303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/>
              <a:t>Невыносимо больно было смотреть на голодных, изможденных детей. Солдаты часто делились своим скудным пайком с голодающими детьми.</a:t>
            </a:r>
          </a:p>
          <a:p>
            <a:pPr>
              <a:defRPr/>
            </a:pPr>
            <a:r>
              <a:rPr lang="ru-RU" sz="2400" dirty="0" smtClean="0"/>
              <a:t>Война не щадила солдат, не щадила мирных жителей. Жертвами её становились и дети. Дети блокадного Ленинграда… Они переносили тягостные испытания наравне с взрослыми. Многие из них не пережили блокаду.</a:t>
            </a:r>
          </a:p>
        </p:txBody>
      </p:sp>
      <p:pic>
        <p:nvPicPr>
          <p:cNvPr id="4" name="Рисунок 3" descr="https://cdn2.arhivurokov.ru/multiurok/html/2018/09/21/s_5ba5177e88bd6/img9.jpg"/>
          <p:cNvPicPr/>
          <p:nvPr/>
        </p:nvPicPr>
        <p:blipFill>
          <a:blip r:embed="rId3" cstate="print"/>
          <a:srcRect t="46581" r="57509"/>
          <a:stretch>
            <a:fillRect/>
          </a:stretch>
        </p:blipFill>
        <p:spPr bwMode="auto">
          <a:xfrm>
            <a:off x="755576" y="3212976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e-news.su/uploads/posts/2017-12/medium/1514628746_e-news.su_810281.jpg"/>
          <p:cNvPicPr>
            <a:picLocks noChangeAspect="1" noChangeArrowheads="1"/>
          </p:cNvPicPr>
          <p:nvPr/>
        </p:nvPicPr>
        <p:blipFill>
          <a:blip r:embed="rId4" cstate="print"/>
          <a:srcRect t="2434" r="27134"/>
          <a:stretch>
            <a:fillRect/>
          </a:stretch>
        </p:blipFill>
        <p:spPr bwMode="auto">
          <a:xfrm>
            <a:off x="4211960" y="3212976"/>
            <a:ext cx="288032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49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Казалось, не было конца этой проклятой войне! Трупы, лежащие прямо на улицах, никого не удивляли. Вся техника была переброшена на «Дорогу жизни», последнюю надежду умирающего Ленинграда.</a:t>
            </a:r>
            <a:endParaRPr lang="ru-RU" sz="2400" dirty="0"/>
          </a:p>
        </p:txBody>
      </p:sp>
      <p:pic>
        <p:nvPicPr>
          <p:cNvPr id="5" name="Рисунок 4" descr="http://images.myshared.ru/5/429491/slide_5.jpg"/>
          <p:cNvPicPr/>
          <p:nvPr/>
        </p:nvPicPr>
        <p:blipFill>
          <a:blip r:embed="rId3" cstate="print"/>
          <a:srcRect l="48103" t="8120" r="3474" b="8974"/>
          <a:stretch>
            <a:fillRect/>
          </a:stretch>
        </p:blipFill>
        <p:spPr bwMode="auto">
          <a:xfrm>
            <a:off x="611560" y="2348880"/>
            <a:ext cx="27363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0786/0001b535-57b769b1/640/img12.jpg"/>
          <p:cNvPicPr/>
          <p:nvPr/>
        </p:nvPicPr>
        <p:blipFill>
          <a:blip r:embed="rId4" cstate="print"/>
          <a:srcRect l="3046" t="37179" r="6681"/>
          <a:stretch>
            <a:fillRect/>
          </a:stretch>
        </p:blipFill>
        <p:spPr bwMode="auto">
          <a:xfrm>
            <a:off x="3779912" y="2348880"/>
            <a:ext cx="4930527" cy="25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45653/0003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age2.thematicnews.com/uploads/images/00/00/41/2018/01/27/d50ee4bc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6440438" cy="36814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Зенитные батареи охраняли небо от бомбежек исторических зданий. Благодаря им мы теперь можем любоваться великими памятниками истории.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508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Aharoni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семья</cp:lastModifiedBy>
  <cp:revision>25</cp:revision>
  <dcterms:created xsi:type="dcterms:W3CDTF">2019-02-16T14:53:27Z</dcterms:created>
  <dcterms:modified xsi:type="dcterms:W3CDTF">2021-05-08T11:00:24Z</dcterms:modified>
</cp:coreProperties>
</file>