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1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wnloads\1555842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2733"/>
            <a:ext cx="9144000" cy="6920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4291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Интерактивная игра «Собери ягоды»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58148" y="5857892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9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C:\Users\Школа\Desktop\14fe59ecfdb0f6f10d9242295f93a3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571612"/>
            <a:ext cx="2975986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4208" y="4077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670" y="3785284"/>
            <a:ext cx="1273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ягоды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38" name="малина" descr="C:\Users\Школа\Desktop\raspberry-clip-art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500042"/>
            <a:ext cx="1182967" cy="11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вишня" descr="C:\Users\Школа\Desktop\cherry-clip-art-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341" y="5585427"/>
            <a:ext cx="1208717" cy="104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клубника" descr="C:\Users\Школа\Desktop\strawberry-clip-art-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5143512"/>
            <a:ext cx="1208717" cy="120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черника" descr="C:\Users\Школа\Desktop\blueberries-clip-art-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0255" y="3114164"/>
            <a:ext cx="1606847" cy="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C:\Users\Школа\Desktop\14fe59ecfdb0f6f10d9242295f93a37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110"/>
          <a:stretch/>
        </p:blipFill>
        <p:spPr bwMode="auto">
          <a:xfrm>
            <a:off x="5421290" y="3368267"/>
            <a:ext cx="2975986" cy="147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86512" y="378619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44" name="банан" descr="C:\Users\Школа\Desktop\image_processing20200410-24721-nty1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286256"/>
            <a:ext cx="1905000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груша" descr="C:\Users\Школа\Desktop\90f522dbc4a1c4fc6b59f8243332ce1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214554"/>
            <a:ext cx="1003774" cy="143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апельсин" descr="C:\Users\Школа\Desktop\orange-clip-art-3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5143512"/>
            <a:ext cx="1742190" cy="137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киви" descr="C:\Users\Школа\Desktop\1612625177_124-p-fon-kivi-kartinka-19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643050"/>
            <a:ext cx="1510283" cy="116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57158" y="285728"/>
            <a:ext cx="6357982" cy="64294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Собери ягоды в корзинку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57256" cy="64291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5881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-0.05555 L -0.10121 0.23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4144 C 0.00313 -0.06713 0.0099 -0.09144 0.01493 -0.11644 C 0.02032 -0.14259 0.02518 -0.16852 0.0316 -0.19421 C 0.03316 -0.2007 0.03386 -0.20741 0.03577 -0.21366 C 0.04046 -0.22801 0.04775 -0.24097 0.05243 -0.25532 C 0.05851 -0.27361 0.06233 -0.29468 0.06702 -0.31366 C 0.06858 -0.32014 0.06893 -0.32708 0.07118 -0.3331 C 0.07344 -0.33912 0.07796 -0.34352 0.07952 -0.34977 C 0.08091 -0.35532 0.0823 -0.36088 0.08368 -0.36644 C 0.08525 -0.37269 0.09046 -0.37685 0.09202 -0.3831 C 0.09271 -0.38588 0.09289 -0.38889 0.0941 -0.39144 C 0.10556 -0.41435 0.09584 -0.38403 0.10452 -0.41088 C 0.11216 -0.43495 0.09896 -0.39838 0.10868 -0.4331 C 0.10955 -0.43634 0.11164 -0.43843 0.11285 -0.44144 C 0.11667 -0.45023 0.1198 -0.46019 0.12327 -0.46921 C 0.12587 -0.47639 0.12657 -0.48449 0.12952 -0.49144 C 0.13421 -0.50208 0.14167 -0.51111 0.14618 -0.52199 C 0.15608 -0.5456 0.1441 -0.52755 0.1566 -0.54421 C 0.16441 -0.58588 0.19358 -0.61482 0.21702 -0.64144 C 0.22761 -0.6537 0.23872 -0.67014 0.25243 -0.67477 C 0.25973 -0.68449 0.26424 -0.6831 0.27118 -0.69144 C 0.27553 -0.69676 0.27952 -0.70255 0.28368 -0.7081 C 0.29063 -0.71736 0.29445 -0.7169 0.30243 -0.72477 C 0.30487 -0.72708 0.30625 -0.73102 0.30868 -0.7331 C 0.325 -0.74769 0.3448 -0.75 0.36285 -0.7581 C 0.38056 -0.75671 0.39653 -0.75787 0.41285 -0.74977 C 0.42014 -0.74607 0.42743 -0.73866 0.43368 -0.7331 C 0.43577 -0.73125 0.43993 -0.72755 0.43993 -0.72732 C 0.45105 -0.70532 0.44636 -0.70995 0.45243 -0.68588 C 0.45764 -0.66528 0.46389 -0.64537 0.4691 -0.62477 C 0.47136 -0.61574 0.47066 -0.60579 0.47327 -0.59699 C 0.47466 -0.59236 0.47605 -0.58773 0.47743 -0.5831 C 0.479 -0.56898 0.48108 -0.55787 0.48368 -0.54421 C 0.48264 -0.50926 0.48716 -0.48982 0.47743 -0.46366 " pathEditMode="relative" rAng="0" ptsTypes="fffffffffffffffffffffffffffffffffA">
                                      <p:cBhvr>
                                        <p:cTn id="1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4907 C 0.02084 -0.06342 0.02744 -0.07129 0.03386 -0.0824 C 0.04185 -0.09629 0.04584 -0.11157 0.05678 -0.12129 C 0.06615 -0.14652 0.07709 -0.15162 0.09011 -0.17129 C 0.09237 -0.17477 0.0941 -0.17893 0.09636 -0.1824 C 0.10035 -0.18819 0.10886 -0.19907 0.10886 -0.19884 C 0.11563 -0.22176 0.12952 -0.23773 0.14011 -0.2574 C 0.14185 -0.26088 0.14237 -0.26527 0.14428 -0.26852 C 0.14584 -0.27106 0.14862 -0.27176 0.15053 -0.27407 C 0.15053 -0.27384 0.17136 -0.30185 0.17553 -0.3074 C 0.19549 -0.33402 0.2132 -0.3625 0.23594 -0.38518 C 0.23959 -0.4044 0.24636 -0.41574 0.25469 -0.4324 C 0.2599 -0.44282 0.25816 -0.44699 0.26511 -0.4574 C 0.26806 -0.4618 0.2724 -0.46435 0.27553 -0.46852 C 0.27865 -0.47268 0.28073 -0.47824 0.28386 -0.4824 C 0.28768 -0.4875 0.29254 -0.4912 0.29636 -0.49629 C 0.31094 -0.51574 0.32483 -0.53588 0.34011 -0.55463 C 0.36025 -0.57916 0.34705 -0.56898 0.36303 -0.57963 C 0.36667 -0.58703 0.36789 -0.59051 0.37344 -0.59629 C 0.37744 -0.60046 0.38247 -0.60277 0.38594 -0.6074 C 0.38803 -0.61018 0.38959 -0.61389 0.39219 -0.61574 C 0.39532 -0.61782 0.39914 -0.61759 0.40261 -0.61852 C 0.41754 -0.62847 0.43073 -0.63796 0.44636 -0.64629 C 0.45035 -0.64838 0.45886 -0.65185 0.45886 -0.65162 C 0.48629 -0.65 0.48889 -0.65301 0.50678 -0.64629 C 0.51372 -0.64375 0.52553 -0.6324 0.52553 -0.63217 C 0.53125 -0.59398 0.54271 -0.55717 0.54844 -0.51852 C 0.55139 -0.46852 0.55469 -0.41898 0.55469 -0.36852 " pathEditMode="relative" rAng="0" ptsTypes="fffffffffffffffffffffffffffA">
                                      <p:cBhvr>
                                        <p:cTn id="1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-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4329 C 0.00139 -0.04607 0.00174 -0.04908 0.00278 -0.05162 C 0.00382 -0.05463 0.00608 -0.05672 0.00695 -0.05996 C 0.01563 -0.09075 0.01511 -0.1257 0.02153 -0.15718 C 0.02622 -0.18033 0.03455 -0.20278 0.04236 -0.22385 C 0.05191 -0.24931 0.0592 -0.27662 0.07986 -0.29051 C 0.0849 -0.29399 0.09132 -0.29422 0.09653 -0.29607 C 0.12257 -0.30556 0.14879 -0.31389 0.1757 -0.31829 C 0.19306 -0.31737 0.21042 -0.31806 0.22778 -0.31551 C 0.23368 -0.31459 0.2375 -0.30625 0.24236 -0.30162 C 0.26059 -0.28473 0.26684 -0.26899 0.28195 -0.24885 C 0.28525 -0.23542 0.29271 -0.22454 0.29861 -0.21274 C 0.30209 -0.20579 0.30348 -0.19746 0.30695 -0.19051 C 0.30955 -0.16227 0.31181 -0.15579 0.32361 -0.13218 C 0.32604 -0.12732 0.32778 -0.11551 0.32778 -0.11528 C 0.32709 -0.09237 0.33438 -0.06621 0.3257 -0.04607 C 0.32084 -0.03473 0.30625 -0.04445 0.29653 -0.04329 C 0.29254 -0.04283 0.26042 -0.03866 0.25695 -0.03496 C 0.25539 -0.03334 0.25695 -0.0294 0.25695 -0.02662 " pathEditMode="relative" rAng="0" ptsTypes="ffffffffffffffffffA">
                                      <p:cBhvr>
                                        <p:cTn id="21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3" dur="1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1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6" dur="1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C:\Users\Школа\Desktop\14fe59ecfdb0f6f10d9242295f93a3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571612"/>
            <a:ext cx="2975986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4208" y="4077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670" y="3785284"/>
            <a:ext cx="1273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ягоды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38" name="малина" descr="C:\Users\Школа\Desktop\raspberry-clip-art-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2143116"/>
            <a:ext cx="1182967" cy="11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вишня" descr="C:\Users\Школа\Desktop\cherry-clip-art-4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500306"/>
            <a:ext cx="1208717" cy="104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клубника" descr="C:\Users\Школа\Desktop\strawberry-clip-art-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571744"/>
            <a:ext cx="1208717" cy="120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черника" descr="C:\Users\Школа\Desktop\blueberries-clip-art-6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000372"/>
            <a:ext cx="1606847" cy="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C:\Users\Школа\Desktop\14fe59ecfdb0f6f10d9242295f93a37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110"/>
          <a:stretch/>
        </p:blipFill>
        <p:spPr bwMode="auto">
          <a:xfrm>
            <a:off x="5421290" y="3368267"/>
            <a:ext cx="2975986" cy="147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86512" y="378619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44" name="банан" descr="C:\Users\Школа\Desktop\image_processing20200410-24721-nty1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286256"/>
            <a:ext cx="1905000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груша" descr="C:\Users\Школа\Desktop\90f522dbc4a1c4fc6b59f8243332ce1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214554"/>
            <a:ext cx="1003774" cy="143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апельсин" descr="C:\Users\Школа\Desktop\orange-clip-art-3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929198"/>
            <a:ext cx="1742190" cy="137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киви" descr="C:\Users\Школа\Desktop\1612625177_124-p-fon-kivi-kartinka-19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643050"/>
            <a:ext cx="1510283" cy="116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57158" y="285728"/>
            <a:ext cx="6357982" cy="64294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Молодец! Все правильно!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6" name="Управляющая кнопка: домой 15">
            <a:hlinkClick r:id="" action="ppaction://hlinkshowjump?jump=firstslide" highlightClick="1"/>
          </p:cNvPr>
          <p:cNvSpPr/>
          <p:nvPr/>
        </p:nvSpPr>
        <p:spPr>
          <a:xfrm>
            <a:off x="285720" y="5500702"/>
            <a:ext cx="857256" cy="1071546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588119"/>
      </p:ext>
    </p:extLst>
  </p:cSld>
  <p:clrMapOvr>
    <a:masterClrMapping/>
  </p:clrMapOvr>
  <p:transition advClick="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17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Интерактивная игра «Собери ягоды»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home</cp:lastModifiedBy>
  <cp:revision>11</cp:revision>
  <dcterms:created xsi:type="dcterms:W3CDTF">2022-08-15T17:55:39Z</dcterms:created>
  <dcterms:modified xsi:type="dcterms:W3CDTF">2022-08-15T20:19:49Z</dcterms:modified>
</cp:coreProperties>
</file>