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6" r:id="rId3"/>
    <p:sldId id="277" r:id="rId4"/>
    <p:sldId id="360" r:id="rId5"/>
    <p:sldId id="278" r:id="rId6"/>
    <p:sldId id="304" r:id="rId7"/>
    <p:sldId id="310" r:id="rId8"/>
    <p:sldId id="303" r:id="rId9"/>
    <p:sldId id="305" r:id="rId10"/>
    <p:sldId id="306" r:id="rId11"/>
    <p:sldId id="282" r:id="rId12"/>
    <p:sldId id="311" r:id="rId13"/>
    <p:sldId id="284" r:id="rId14"/>
    <p:sldId id="336" r:id="rId15"/>
    <p:sldId id="286" r:id="rId16"/>
    <p:sldId id="287" r:id="rId17"/>
    <p:sldId id="289" r:id="rId18"/>
    <p:sldId id="337" r:id="rId19"/>
    <p:sldId id="290" r:id="rId20"/>
    <p:sldId id="323" r:id="rId21"/>
    <p:sldId id="344" r:id="rId22"/>
    <p:sldId id="317" r:id="rId23"/>
    <p:sldId id="315" r:id="rId24"/>
    <p:sldId id="316" r:id="rId25"/>
    <p:sldId id="319" r:id="rId26"/>
    <p:sldId id="355" r:id="rId27"/>
    <p:sldId id="346" r:id="rId28"/>
    <p:sldId id="351" r:id="rId29"/>
    <p:sldId id="353" r:id="rId30"/>
    <p:sldId id="342" r:id="rId31"/>
    <p:sldId id="358" r:id="rId32"/>
    <p:sldId id="329" r:id="rId33"/>
    <p:sldId id="348" r:id="rId34"/>
    <p:sldId id="33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741" autoAdjust="0"/>
    <p:restoredTop sz="94660"/>
  </p:normalViewPr>
  <p:slideViewPr>
    <p:cSldViewPr>
      <p:cViewPr varScale="1">
        <p:scale>
          <a:sx n="80" d="100"/>
          <a:sy n="80" d="100"/>
        </p:scale>
        <p:origin x="4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96000">
              <a:schemeClr val="accent1">
                <a:lumMod val="60000"/>
                <a:lumOff val="40000"/>
              </a:schemeClr>
            </a:gs>
            <a:gs pos="59000">
              <a:schemeClr val="accent2">
                <a:lumMod val="40000"/>
                <a:lumOff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7772400" cy="385214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8"/>
            <a:ext cx="7772400" cy="583264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 по теме: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День Земли»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 детей дошкольного возраста</a:t>
            </a:r>
          </a:p>
          <a:p>
            <a:pPr algn="ctr"/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Новожилова А.В.</a:t>
            </a:r>
          </a:p>
          <a:p>
            <a:pPr algn="ctr"/>
            <a:endParaRPr lang="ru-RU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6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571499"/>
            <a:ext cx="345638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4563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36" y="4005064"/>
            <a:ext cx="36004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37" y="571500"/>
            <a:ext cx="36004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423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48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476672"/>
            <a:ext cx="770485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650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92087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56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7768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019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3284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872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888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073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002" y="692696"/>
            <a:ext cx="747642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57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1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63284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6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Земля наш дом родной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0891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842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31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5" y="727075"/>
            <a:ext cx="7778750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804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Загрязнение воды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40769"/>
            <a:ext cx="4040188" cy="576063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Отравляет </a:t>
            </a:r>
            <a:r>
              <a:rPr lang="ru-RU" dirty="0"/>
              <a:t>водоемы и бытовой мусор. Воду  из грязных рек и озер нельзя использовать ни для питья, ни для купания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906115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Города и заводы в них, фабрики и фермы сбрасывают  сточные воды и ядохимикаты в реки, озера и моря. Это загрязнение вредит водным растениям, животным и в конечном итоге, самим </a:t>
            </a:r>
            <a:r>
              <a:rPr lang="ru-RU" dirty="0" smtClean="0"/>
              <a:t>людям</a:t>
            </a:r>
            <a:endParaRPr lang="ru-RU" dirty="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7" y="2174875"/>
            <a:ext cx="4139953" cy="42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255" y="2348879"/>
            <a:ext cx="3342077" cy="374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380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Мусор  отравляет землю и воду. Эти горы мусора оставили люди. Скажите, вам приятно гулять по такому грязному лесу или берегу моря?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254171" cy="67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48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Посмотрите, как изуродован панцирь черепахи на фото. Подумайте, как такое могло произойти? Кто виноват в этом? Хорошо ли живется этой черепашке?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353254"/>
            <a:ext cx="4038600" cy="301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3051349" cy="571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306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Пляжи очищают всасывающими насосами , лопатами, ведрами и. щетками. Птиц и других животных пытаются отмыть от нефти. Это очень тяжелая работа.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178" y="4149080"/>
            <a:ext cx="3679675" cy="49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128" y="1628800"/>
            <a:ext cx="396274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32048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002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505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0485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834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949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5250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22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06489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633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388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7754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967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568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03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43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Природа  нашей планеты так прекрасна!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14500"/>
            <a:ext cx="7704856" cy="452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93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99" y="620688"/>
            <a:ext cx="756084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80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63284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49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4219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168</Words>
  <Application>Microsoft Office PowerPoint</Application>
  <PresentationFormat>Экран (4:3)</PresentationFormat>
  <Paragraphs>16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Тема Office</vt:lpstr>
      <vt:lpstr> </vt:lpstr>
      <vt:lpstr>Земля наш дом родной</vt:lpstr>
      <vt:lpstr>Презентация PowerPoint</vt:lpstr>
      <vt:lpstr>Презентация PowerPoint</vt:lpstr>
      <vt:lpstr>Природа  нашей планеты так прекрасна!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Животный мир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Загрязнение воды</vt:lpstr>
      <vt:lpstr>Мусор  отравляет землю и воду. Эти горы мусора оставили люди. Скажите, вам приятно гулять по такому грязному лесу или берегу моря? </vt:lpstr>
      <vt:lpstr>Посмотрите, как изуродован панцирь черепахи на фото. Подумайте, как такое могло произойти? Кто виноват в этом? Хорошо ли живется этой черепашке?</vt:lpstr>
      <vt:lpstr>Пляжи очищают всасывающими насосами , лопатами, ведрами и. щетками. Птиц и других животных пытаются отмыть от нефти. Это очень тяжелая работа.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User</cp:lastModifiedBy>
  <cp:revision>51</cp:revision>
  <dcterms:created xsi:type="dcterms:W3CDTF">2014-04-22T18:14:04Z</dcterms:created>
  <dcterms:modified xsi:type="dcterms:W3CDTF">2024-04-22T06:48:51Z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2983153</vt:lpwstr>
  </property>
  <property fmtid="{D5CDD505-2E9C-101B-9397-08002B2CF9AE}" pid="3" name="NXPowerLiteSettings">
    <vt:lpwstr>F7200358026400</vt:lpwstr>
  </property>
  <property fmtid="{D5CDD505-2E9C-101B-9397-08002B2CF9AE}" pid="4" name="NXPowerLiteVersion">
    <vt:lpwstr>D6.0.7</vt:lpwstr>
  </property>
</Properties>
</file>