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22" autoAdjust="0"/>
  </p:normalViewPr>
  <p:slideViewPr>
    <p:cSldViewPr>
      <p:cViewPr>
        <p:scale>
          <a:sx n="110" d="100"/>
          <a:sy n="110" d="100"/>
        </p:scale>
        <p:origin x="-164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4C690-4EB5-406F-A502-7130C3F03F74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D0C9B-ACE7-43C2-B237-883A5CA07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84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50B-8E2B-4167-8FC8-1A4EF3395FB4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CEBB-83AE-40B9-B39B-12D06F909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352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50B-8E2B-4167-8FC8-1A4EF3395FB4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CEBB-83AE-40B9-B39B-12D06F909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01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50B-8E2B-4167-8FC8-1A4EF3395FB4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CEBB-83AE-40B9-B39B-12D06F909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94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50B-8E2B-4167-8FC8-1A4EF3395FB4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CEBB-83AE-40B9-B39B-12D06F909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61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50B-8E2B-4167-8FC8-1A4EF3395FB4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CEBB-83AE-40B9-B39B-12D06F909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55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50B-8E2B-4167-8FC8-1A4EF3395FB4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CEBB-83AE-40B9-B39B-12D06F909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99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50B-8E2B-4167-8FC8-1A4EF3395FB4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CEBB-83AE-40B9-B39B-12D06F909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72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50B-8E2B-4167-8FC8-1A4EF3395FB4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CEBB-83AE-40B9-B39B-12D06F909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59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50B-8E2B-4167-8FC8-1A4EF3395FB4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CEBB-83AE-40B9-B39B-12D06F909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5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50B-8E2B-4167-8FC8-1A4EF3395FB4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CEBB-83AE-40B9-B39B-12D06F909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15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50B-8E2B-4167-8FC8-1A4EF3395FB4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CEBB-83AE-40B9-B39B-12D06F909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17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9A50B-8E2B-4167-8FC8-1A4EF3395FB4}" type="datetimeFigureOut">
              <a:rPr lang="ru-RU" smtClean="0"/>
              <a:pPr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FCEBB-83AE-40B9-B39B-12D06F909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687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0.liveinternet.ru/images/attach/c/11/115/280/115280992_large_1_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5510" y="332656"/>
            <a:ext cx="50354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 для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детей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группы №1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86982"/>
            <a:ext cx="566199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направленная на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культурно-гигиенических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навыков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429000"/>
            <a:ext cx="656910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 тему: «Надо, надо умываться 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 утрам и вечерам…»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4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0.liveinternet.ru/images/attach/c/11/115/280/115280992_large_1_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презентации: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у детей привычку (сначала под контролем взрослого, а затем, самостоятельно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мыть руки мылом по мере загрязнения и перед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едой;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насухо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вытирать лицо и руки личным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полотенцем;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помощью взрослого приводить себя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порядок;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индивидуальными предметами: носовым платком. расческой, зубной щеткой, салфеткой .</a:t>
            </a:r>
          </a:p>
        </p:txBody>
      </p:sp>
    </p:spTree>
    <p:extLst>
      <p:ext uri="{BB962C8B-B14F-4D97-AF65-F5344CB8AC3E}">
        <p14:creationId xmlns:p14="http://schemas.microsoft.com/office/powerpoint/2010/main" xmlns="" val="37853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0.liveinternet.ru/images/attach/c/8/104/805/104805112_large_5111852_Gigiena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6542" y="0"/>
            <a:ext cx="389561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нас  учит умываться?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следит за чистотой?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сказал, что умываться,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Нужно по утрам и вечерам,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не чистым трубочистам: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Стыд и срам, стыд и срам!?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https://koncpekt.ru/uploads/posts/2020-06/thumbs/1593065564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71704"/>
            <a:ext cx="2204725" cy="2867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ds02.infourok.ru/uploads/ex/036e/0004d1e5-3eebde36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38064"/>
            <a:ext cx="4470506" cy="3611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99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11ee/0012134d-10f42e79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75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673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0.liveinternet.ru/images/attach/c/11/115/280/115280992_large_1_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32655"/>
            <a:ext cx="53554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нам нужно для того,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быть чистыми?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 descr="https://fs01.vseosvita.ua/01000yyp-5520/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12727"/>
            <a:ext cx="1944216" cy="17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i.ytimg.com/vi/TPjk443QcDY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i.ytimg.com/vi/TPjk443QcDY/maxresdefaul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s://avatars.mds.yandex.net/get-zen_doc/1591494/pub_5d9747782f1e4400add245e4_5d9747f8118d7f00ad85e782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0193" y="1571792"/>
            <a:ext cx="1573754" cy="157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3216" y="31635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полотенце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56" name="Picture 12" descr="https://site.igis.ru/blog/media/11774/15299921538835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39684"/>
            <a:ext cx="1099019" cy="5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2775" y="293950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мыло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3785" y="261633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Зубная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щетка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58" name="Picture 14" descr="https://fiction-books.ru/img/10220463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358" y="3933056"/>
            <a:ext cx="2039835" cy="135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89434" y="529508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расческа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45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0.liveinternet.ru/images/attach/c/11/115/280/115280992_large_1_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xn--76-6kcaisorj1a5b.xn--p1ai/thumb/2/z5nEj16u-zLklaVW7ItFqg/r/d/algoritm_umyvaniya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14" r="15793" b="68960"/>
          <a:stretch/>
        </p:blipFill>
        <p:spPr bwMode="auto">
          <a:xfrm>
            <a:off x="539552" y="279710"/>
            <a:ext cx="5760639" cy="55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xn--76-6kcaisorj1a5b.xn--p1ai/thumb/2/z5nEj16u-zLklaVW7ItFqg/r/d/algoritm_umyvaniya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6" t="30691" r="84836" b="9612"/>
          <a:stretch/>
        </p:blipFill>
        <p:spPr bwMode="auto">
          <a:xfrm>
            <a:off x="251519" y="1124744"/>
            <a:ext cx="1438127" cy="142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xn--76-6kcaisorj1a5b.xn--p1ai/thumb/2/z5nEj16u-zLklaVW7ItFqg/r/d/algoritm_umyvaniya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65" t="29431" r="70944" b="6162"/>
          <a:stretch/>
        </p:blipFill>
        <p:spPr bwMode="auto">
          <a:xfrm>
            <a:off x="2339752" y="1124744"/>
            <a:ext cx="1368152" cy="142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xn--76-6kcaisorj1a5b.xn--p1ai/thumb/2/z5nEj16u-zLklaVW7ItFqg/r/d/algoritm_umyvaniya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56" t="30883" r="57154" b="7410"/>
          <a:stretch/>
        </p:blipFill>
        <p:spPr bwMode="auto">
          <a:xfrm>
            <a:off x="4427984" y="1195112"/>
            <a:ext cx="1286524" cy="127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xn--76-6kcaisorj1a5b.xn--p1ai/thumb/2/z5nEj16u-zLklaVW7ItFqg/r/d/algoritm_umyvaniya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63" t="31010" r="43346" b="6238"/>
          <a:stretch/>
        </p:blipFill>
        <p:spPr bwMode="auto">
          <a:xfrm>
            <a:off x="5075846" y="2753984"/>
            <a:ext cx="1335031" cy="13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xn--76-6kcaisorj1a5b.xn--p1ai/thumb/2/z5nEj16u-zLklaVW7ItFqg/r/d/algoritm_umyvaniya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23" t="31191" r="29511" b="8319"/>
          <a:stretch/>
        </p:blipFill>
        <p:spPr bwMode="auto">
          <a:xfrm>
            <a:off x="4008932" y="4805841"/>
            <a:ext cx="1587552" cy="14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xn--76-6kcaisorj1a5b.xn--p1ai/thumb/2/z5nEj16u-zLklaVW7ItFqg/r/d/algoritm_umyvaniya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009" t="29815" r="15850" b="8206"/>
          <a:stretch/>
        </p:blipFill>
        <p:spPr bwMode="auto">
          <a:xfrm>
            <a:off x="1995306" y="4962121"/>
            <a:ext cx="1506431" cy="152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s://xn--76-6kcaisorj1a5b.xn--p1ai/thumb/2/z5nEj16u-zLklaVW7ItFqg/r/d/algoritm_umyvaniya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70" t="32757" r="2089" b="7904"/>
          <a:stretch/>
        </p:blipFill>
        <p:spPr bwMode="auto">
          <a:xfrm>
            <a:off x="251519" y="3402190"/>
            <a:ext cx="1451401" cy="140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>
            <a:stCxn id="7172" idx="3"/>
          </p:cNvCxnSpPr>
          <p:nvPr/>
        </p:nvCxnSpPr>
        <p:spPr>
          <a:xfrm>
            <a:off x="1689646" y="1834761"/>
            <a:ext cx="6501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707904" y="1834761"/>
            <a:ext cx="6501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178" idx="1"/>
          </p:cNvCxnSpPr>
          <p:nvPr/>
        </p:nvCxnSpPr>
        <p:spPr>
          <a:xfrm>
            <a:off x="4542603" y="2474409"/>
            <a:ext cx="533243" cy="9545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075846" y="4104015"/>
            <a:ext cx="574239" cy="7018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501737" y="5574748"/>
            <a:ext cx="531220" cy="1482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7184" idx="2"/>
          </p:cNvCxnSpPr>
          <p:nvPr/>
        </p:nvCxnSpPr>
        <p:spPr>
          <a:xfrm flipH="1" flipV="1">
            <a:off x="977220" y="4805841"/>
            <a:ext cx="1018086" cy="10714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382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62.userapi.com/z1Do6VL0sAIqnKWmqStKpAGgbRIY8FoeMd28Zg/vr7M5fQXd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534" y="920467"/>
            <a:ext cx="2856594" cy="29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ds02.infourok.ru/uploads/ex/0047/0001adf6-dde6360b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" t="5928" r="1086" b="4486"/>
          <a:stretch/>
        </p:blipFill>
        <p:spPr bwMode="auto">
          <a:xfrm>
            <a:off x="2867535" y="3933056"/>
            <a:ext cx="2823395" cy="28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56" y="0"/>
            <a:ext cx="91297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каждого воспитанного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ребенка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Их нужно знать!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8" name="Picture 6" descr="https://1.bp.blogspot.com/-ybbsr18zcKI/W9mT_dbBuXI/AAAAAAAAAx8/G4dyokm4AoM73NP9bkwwtt7wuoYKXEWJwCLcBGAs/s1600/b9uqVk69WC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2128" y="3162923"/>
            <a:ext cx="3429865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mg1.liveinternet.ru/images/attach/d/1/130/466/130466339_5111852_1p0530aea3e67d43_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7053"/>
            <a:ext cx="2867535" cy="245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klubkom.net/static/photo/9/4/1/4/p-0530aea3d037c4.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7053"/>
            <a:ext cx="3131840" cy="280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filapp1.imgsmail.ru/pic?url=http%3A%2F%2Fklubkom.net%2Fstatic%2Fphoto%2F5%2F9%2F3%2Fe%2Fp-0530aea406d333.f.jpg&amp;sig=a3e54c415fb5048cd8114b727455574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5" t="2277" r="2744" b="1443"/>
          <a:stretch/>
        </p:blipFill>
        <p:spPr bwMode="auto">
          <a:xfrm>
            <a:off x="-36512" y="2872891"/>
            <a:ext cx="2873898" cy="393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119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ilapp1.imgsmail.ru/pic?url=http%3A%2F%2Fklubkom.net%2Fstatic%2Fphoto%2F4%2F3%2F0%2Ff%2Fp-0530aea39b4bbd.f.jpg&amp;sig=5b13efe347936a6a43f8583972c478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74" y="0"/>
            <a:ext cx="4283968" cy="40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tihi.ru/pics/2014/01/12/28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215" y="3212976"/>
            <a:ext cx="4410783" cy="35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ds04.infourok.ru/uploads/ex/1225/000fc994-0ebbe83a/img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10" r="44768"/>
          <a:stretch/>
        </p:blipFill>
        <p:spPr bwMode="auto">
          <a:xfrm>
            <a:off x="323528" y="3861048"/>
            <a:ext cx="2376264" cy="26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6800" y="95241"/>
            <a:ext cx="544527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Эти правила простые –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мой друг запоминай.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день , тебя прошу я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их честно соблюдай!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99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.mycdn.me/i?r=AzEPZsRbOZEKgBhR0XGMT1RkblHS-99klVy8uvePcpH44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08" y="332656"/>
            <a:ext cx="5997452" cy="936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Чистота – залог Здоровья!!!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716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164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11</cp:revision>
  <dcterms:created xsi:type="dcterms:W3CDTF">2020-10-30T16:45:44Z</dcterms:created>
  <dcterms:modified xsi:type="dcterms:W3CDTF">2024-09-28T11:40:59Z</dcterms:modified>
</cp:coreProperties>
</file>