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/>
          <a:srcRect l="2206" t="2581" r="3989"/>
          <a:stretch>
            <a:fillRect/>
          </a:stretch>
        </p:blipFill>
        <p:spPr bwMode="auto">
          <a:xfrm>
            <a:off x="-1" y="0"/>
            <a:ext cx="9264259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0425"/>
            <a:ext cx="532859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88256" y="2402532"/>
            <a:ext cx="1456929" cy="1512168"/>
          </a:xfrm>
          <a:prstGeom prst="rect">
            <a:avLst/>
          </a:prstGeom>
          <a:noFill/>
        </p:spPr>
      </p:pic>
      <p:pic>
        <p:nvPicPr>
          <p:cNvPr id="10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598310" y="1559127"/>
            <a:ext cx="1594163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7849048" y="418008"/>
            <a:ext cx="1148825" cy="1089736"/>
          </a:xfrm>
          <a:prstGeom prst="rect">
            <a:avLst/>
          </a:prstGeom>
          <a:noFill/>
        </p:spPr>
      </p:pic>
      <p:pic>
        <p:nvPicPr>
          <p:cNvPr id="11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7700013" y="1181508"/>
            <a:ext cx="1084712" cy="1125838"/>
          </a:xfrm>
          <a:prstGeom prst="rect">
            <a:avLst/>
          </a:prstGeom>
          <a:noFill/>
        </p:spPr>
      </p:pic>
      <p:pic>
        <p:nvPicPr>
          <p:cNvPr id="9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4" cstate="print"/>
          <a:srcRect l="2206" t="23961" r="74832"/>
          <a:stretch>
            <a:fillRect/>
          </a:stretch>
        </p:blipFill>
        <p:spPr bwMode="auto">
          <a:xfrm>
            <a:off x="0" y="0"/>
            <a:ext cx="1750743" cy="4581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554461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2206" t="17063" r="3989"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Monotype Corsiva" pitchFamily="66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107729" y="1682452"/>
            <a:ext cx="1456929" cy="1512168"/>
          </a:xfrm>
          <a:prstGeom prst="rect">
            <a:avLst/>
          </a:prstGeom>
          <a:noFill/>
        </p:spPr>
      </p:pic>
      <p:pic>
        <p:nvPicPr>
          <p:cNvPr id="9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526302" y="767040"/>
            <a:ext cx="1594163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/>
          <a:srcRect l="72476" t="23855" r="3989"/>
          <a:stretch>
            <a:fillRect/>
          </a:stretch>
        </p:blipFill>
        <p:spPr bwMode="auto">
          <a:xfrm>
            <a:off x="7109676" y="0"/>
            <a:ext cx="2034323" cy="53012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363648" y="4767883"/>
            <a:ext cx="1148825" cy="1089736"/>
          </a:xfrm>
          <a:prstGeom prst="rect">
            <a:avLst/>
          </a:prstGeom>
          <a:noFill/>
        </p:spPr>
      </p:pic>
      <p:pic>
        <p:nvPicPr>
          <p:cNvPr id="10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14613" y="5531383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/>
          <a:srcRect l="72476" t="23855" r="3989"/>
          <a:stretch>
            <a:fillRect/>
          </a:stretch>
        </p:blipFill>
        <p:spPr bwMode="auto">
          <a:xfrm>
            <a:off x="6588225" y="0"/>
            <a:ext cx="2555776" cy="39330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363648" y="4767883"/>
            <a:ext cx="1148825" cy="1089736"/>
          </a:xfrm>
          <a:prstGeom prst="rect">
            <a:avLst/>
          </a:prstGeom>
          <a:noFill/>
        </p:spPr>
      </p:pic>
      <p:pic>
        <p:nvPicPr>
          <p:cNvPr id="12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14613" y="5531383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4048" t="17063" r="27252"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908720"/>
            <a:ext cx="6429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363648" y="1858167"/>
            <a:ext cx="1148825" cy="1089736"/>
          </a:xfrm>
          <a:prstGeom prst="rect">
            <a:avLst/>
          </a:prstGeom>
          <a:noFill/>
        </p:spPr>
      </p:pic>
      <p:pic>
        <p:nvPicPr>
          <p:cNvPr id="8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14613" y="2621667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37289" t="17063" r="3989"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  <p:pic>
        <p:nvPicPr>
          <p:cNvPr id="6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7527936" y="2002184"/>
            <a:ext cx="1148825" cy="1089736"/>
          </a:xfrm>
          <a:prstGeom prst="rect">
            <a:avLst/>
          </a:prstGeom>
          <a:noFill/>
        </p:spPr>
      </p:pic>
      <p:pic>
        <p:nvPicPr>
          <p:cNvPr id="7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7378901" y="2765684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2109A-9087-49F2-8922-81BD5B71DE5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6000" b="1" kern="1200">
          <a:solidFill>
            <a:srgbClr val="6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onotype Corsiva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2143116"/>
            <a:ext cx="5857916" cy="201295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РАННЯЯ ПРОФОРИЕНТАЦИЯ ДЕТЕЙ ДОШКОЛЬНОГО ВОЗРАСТА В ТЕАТРАЛИЗОВАННОЙ ДЕЯТЕЛЬНОСТИ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5143488"/>
            <a:ext cx="6400800" cy="150022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200" dirty="0" smtClean="0">
                <a:effectLst/>
              </a:rPr>
              <a:t>Подготовила: воспитатель </a:t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effectLst/>
              </a:rPr>
              <a:t>дошкольной группы </a:t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effectLst/>
              </a:rPr>
              <a:t>МОУ Ананьинской ОШ ЯМР</a:t>
            </a:r>
            <a:br>
              <a:rPr lang="ru-RU" sz="2200" dirty="0" smtClean="0">
                <a:effectLst/>
              </a:rPr>
            </a:br>
            <a:r>
              <a:rPr lang="ru-RU" sz="2200" b="1" dirty="0" smtClean="0"/>
              <a:t>Новожилова А.В</a:t>
            </a:r>
            <a:r>
              <a:rPr lang="ru-RU" sz="2200" b="1" dirty="0" smtClean="0"/>
              <a:t>.</a:t>
            </a:r>
          </a:p>
          <a:p>
            <a:pPr algn="r"/>
            <a:r>
              <a:rPr lang="en-US" sz="2200" b="1" dirty="0" smtClean="0"/>
              <a:t>I</a:t>
            </a:r>
            <a:r>
              <a:rPr lang="ru-RU" sz="2200" b="1" dirty="0" smtClean="0"/>
              <a:t> квалификационной категории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785926"/>
            <a:ext cx="7500990" cy="407196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помощью театрализованных игр,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песен, праздников дети не только пополняют собственные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представления о профессии, но и приобретают возможность для развития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творческих способностей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928670"/>
            <a:ext cx="7429552" cy="550072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декабре проходил Муниципальный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чтецов, посвящённый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115-летию Агнии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данном конкурсе воспитанница заняла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 место.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марте воспитанники принимали участие в Муниципальном конкурсе детских театральных коллективов под названием «Театральные встречи».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Воспитанники стали призёрами данного конкурса (3 место)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.jpg"/>
          <p:cNvPicPr>
            <a:picLocks noGrp="1" noChangeAspect="1"/>
          </p:cNvPicPr>
          <p:nvPr>
            <p:ph idx="1"/>
          </p:nvPr>
        </p:nvPicPr>
        <p:blipFill>
          <a:blip r:embed="rId2"/>
          <a:srcRect r="32267" b="2559"/>
          <a:stretch>
            <a:fillRect/>
          </a:stretch>
        </p:blipFill>
        <p:spPr>
          <a:xfrm>
            <a:off x="2571736" y="214290"/>
            <a:ext cx="4102332" cy="3233999"/>
          </a:xfrm>
          <a:effectLst>
            <a:softEdge rad="31750"/>
          </a:effectLst>
        </p:spPr>
      </p:pic>
      <p:pic>
        <p:nvPicPr>
          <p:cNvPr id="6" name="Содержимое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3500438"/>
            <a:ext cx="5816844" cy="3260344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571612"/>
            <a:ext cx="6858048" cy="3777172"/>
          </a:xfrm>
          <a:effectLst>
            <a:softEdge rad="3175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357290" y="785794"/>
            <a:ext cx="6286544" cy="407196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утреннике, посвящённому Международному женскому дню показали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мини-спектакль по сказке «Волк и семеро козлят»: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928934"/>
            <a:ext cx="4357686" cy="274499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3" cstate="print"/>
          <a:srcRect r="21311"/>
          <a:stretch>
            <a:fillRect/>
          </a:stretch>
        </p:blipFill>
        <p:spPr>
          <a:xfrm>
            <a:off x="4714876" y="3786190"/>
            <a:ext cx="4071966" cy="2812186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357290" y="357166"/>
            <a:ext cx="6286544" cy="407196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25 марта провели мероприятие, посвящённое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Дню театра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Ребята показали свои театральные способности, с удовольствием вели беседы о театре, играли в игры-драматизации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театр.jpg"/>
          <p:cNvPicPr>
            <a:picLocks noChangeAspect="1"/>
          </p:cNvPicPr>
          <p:nvPr/>
        </p:nvPicPr>
        <p:blipFill>
          <a:blip r:embed="rId2" cstate="print"/>
          <a:srcRect t="13541" b="8333"/>
          <a:stretch>
            <a:fillRect/>
          </a:stretch>
        </p:blipFill>
        <p:spPr>
          <a:xfrm>
            <a:off x="2714613" y="2919954"/>
            <a:ext cx="3643338" cy="37951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428728" y="1500174"/>
            <a:ext cx="6286544" cy="4071966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течение года консультировала родителей по темам: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«Дети и театр»,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«Как организовать театр дома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Правила поведения в театре».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 помогали в изготовлении костюмов и атрибутов для мероприятий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214414" y="857232"/>
            <a:ext cx="6858048" cy="464347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Анализируя данную деятельность, увидела, что работа в рамках дополнительного образования дала положительный результат: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 детей сформированы представления о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профессии актёра, его связи с другими театральными профессиями.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Воспитанники проявляют свои творческие способности, желая участвовать в играх-инсценировках, спектаклях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2786058"/>
            <a:ext cx="5857916" cy="2012955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07196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Целью процесса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социализации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ребёнка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ДОУ является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их ознакомление с разнообразным миром профессий.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профессиями формирует у дошкольника интерес к труду взрослых.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настоящее время мир профессий довольно многообразен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572140"/>
            <a:ext cx="64294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effectLst/>
              </a:rPr>
              <a:t>Дополнительное образование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Кружок «Театральный сундучок»</a:t>
            </a:r>
            <a:endParaRPr lang="ru-RU" dirty="0"/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928670"/>
            <a:ext cx="6191261" cy="464344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2357422" y="1928802"/>
            <a:ext cx="6372212" cy="40719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Данную работу осуществляю посредством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театральной деятельности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где основной акцент – знакомство детей с профессией актёра, а так же взаимодействие актёра с другими театральными профессиями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2285984" y="1928802"/>
            <a:ext cx="6443650" cy="39290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Театрализованные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постановки, организуемые мною с детьми, направлены на 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развитие творческого воображения и фантазии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формирования умения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перевоплощаться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владеть собой, своими эмоциями и чувствами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357166"/>
            <a:ext cx="6143668" cy="407196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помощью разнообразных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ритмопластических упражнений и игр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помогаю детям раскрепоститься и ощутить возможности своего тела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rcRect l="2343" t="21875" r="21094" b="13541"/>
          <a:stretch>
            <a:fillRect/>
          </a:stretch>
        </p:blipFill>
        <p:spPr>
          <a:xfrm>
            <a:off x="571472" y="2928934"/>
            <a:ext cx="4214842" cy="266653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rcRect l="10819" b="22307"/>
          <a:stretch>
            <a:fillRect/>
          </a:stretch>
        </p:blipFill>
        <p:spPr>
          <a:xfrm>
            <a:off x="4643438" y="3929066"/>
            <a:ext cx="4154748" cy="271464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28596" y="5643578"/>
            <a:ext cx="4143404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Игра «Раз, два, три – ну-ка повтори!»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иыд иг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714480" y="1500174"/>
            <a:ext cx="7143800" cy="492922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Работаю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над выразительностью движений, жестов, мимики.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Музыкальное направление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ставит своей целью развитие детско-певческого голоса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Танцевально-пластическое направление 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ставит своей целью приобретение навыков исполнения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танцевальных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движений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642918"/>
            <a:ext cx="6286544" cy="407196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ходе подготовки к мероприятиям предоставляю детям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возможность попробовать себя в различных ролях: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мот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786058"/>
            <a:ext cx="5143535" cy="38576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смотр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714620"/>
            <a:ext cx="2992894" cy="400052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атр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театральная</Template>
  <TotalTime>65</TotalTime>
  <Words>289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театральная</vt:lpstr>
      <vt:lpstr>РАННЯЯ ПРОФОРИЕНТАЦИЯ ДЕТЕЙ ДОШКОЛЬНОГО ВОЗРАСТА В ТЕАТРАЛИЗОВАННОЙ ДЕЯТЕЛЬНОСТИ</vt:lpstr>
      <vt:lpstr>Слайд 2</vt:lpstr>
      <vt:lpstr>Дополнительное образование Кружок «Театральный сундучок»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10</cp:revision>
  <dcterms:created xsi:type="dcterms:W3CDTF">2014-04-17T14:13:18Z</dcterms:created>
  <dcterms:modified xsi:type="dcterms:W3CDTF">2022-04-13T18:14:10Z</dcterms:modified>
</cp:coreProperties>
</file>