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5FD8B-1A6D-462A-BA8C-E9735D05A810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6EFBB-40F0-4C2C-8CC7-77F37F57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6EFBB-40F0-4C2C-8CC7-77F37F574E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3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5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7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3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6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0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9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007E-51AD-4142-A208-32825460338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4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1636" y="2157013"/>
            <a:ext cx="7813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«Составление и решение арифметических задач на сложение и вычитание</a:t>
            </a:r>
            <a:endParaRPr lang="ru-RU" sz="320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8588" y="3743864"/>
            <a:ext cx="630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 воспитатель: Новожилова </a:t>
            </a:r>
            <a:r>
              <a:rPr lang="ru-RU" smtClean="0"/>
              <a:t>Алла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2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34145" y="1343891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Подарил ежатам ёжик</a:t>
            </a:r>
          </a:p>
          <a:p>
            <a:endParaRPr lang="ru-RU" sz="2400" dirty="0" smtClean="0"/>
          </a:p>
          <a:p>
            <a:r>
              <a:rPr lang="ru-RU" sz="2400" dirty="0" smtClean="0"/>
              <a:t>Восемь новеньких сапожек.</a:t>
            </a:r>
          </a:p>
          <a:p>
            <a:endParaRPr lang="ru-RU" sz="2400" dirty="0" smtClean="0"/>
          </a:p>
          <a:p>
            <a:r>
              <a:rPr lang="ru-RU" sz="2400" dirty="0" smtClean="0"/>
              <a:t>От восторга ежата визжат.</a:t>
            </a:r>
          </a:p>
          <a:p>
            <a:endParaRPr lang="ru-RU" sz="2400" dirty="0" smtClean="0"/>
          </a:p>
          <a:p>
            <a:r>
              <a:rPr lang="ru-RU" sz="2400" dirty="0" smtClean="0"/>
              <a:t>Сколько было у папы ежат? (Двое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831272"/>
            <a:ext cx="3338945" cy="33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78181" y="1413063"/>
            <a:ext cx="50153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На полянке у реки</a:t>
            </a:r>
          </a:p>
          <a:p>
            <a:endParaRPr lang="ru-RU" sz="3200" dirty="0" smtClean="0"/>
          </a:p>
          <a:p>
            <a:r>
              <a:rPr lang="ru-RU" sz="3200" dirty="0" smtClean="0"/>
              <a:t>Жили майские жуки:</a:t>
            </a:r>
          </a:p>
          <a:p>
            <a:endParaRPr lang="ru-RU" sz="3200" dirty="0" smtClean="0"/>
          </a:p>
          <a:p>
            <a:r>
              <a:rPr lang="ru-RU" sz="3200" dirty="0" smtClean="0"/>
              <a:t>Дочка, сын, отец и мать.</a:t>
            </a:r>
          </a:p>
          <a:p>
            <a:endParaRPr lang="ru-RU" sz="3200" dirty="0" smtClean="0"/>
          </a:p>
          <a:p>
            <a:r>
              <a:rPr lang="ru-RU" sz="3200" dirty="0" smtClean="0"/>
              <a:t>Кто успел их сосчитать? (Четыре)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81" y="1233054"/>
            <a:ext cx="4069156" cy="40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329054" y="813525"/>
            <a:ext cx="46966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полянке у дубка</a:t>
            </a:r>
          </a:p>
          <a:p>
            <a:r>
              <a:rPr lang="ru-RU" sz="2800" dirty="0"/>
              <a:t>Крот увидел 2 грибка.</a:t>
            </a:r>
          </a:p>
          <a:p>
            <a:r>
              <a:rPr lang="ru-RU" sz="2800" dirty="0"/>
              <a:t>А подальше, у сосны,</a:t>
            </a:r>
          </a:p>
          <a:p>
            <a:r>
              <a:rPr lang="ru-RU" sz="2800" dirty="0"/>
              <a:t>Он нашёл ещё один.</a:t>
            </a:r>
          </a:p>
          <a:p>
            <a:r>
              <a:rPr lang="ru-RU" sz="2800" dirty="0"/>
              <a:t>Ну-ка</a:t>
            </a:r>
            <a:r>
              <a:rPr lang="ru-RU" sz="2800" dirty="0" smtClean="0"/>
              <a:t>, кто </a:t>
            </a:r>
            <a:r>
              <a:rPr lang="ru-RU" sz="2800" dirty="0"/>
              <a:t>сказать готов:</a:t>
            </a:r>
          </a:p>
          <a:p>
            <a:r>
              <a:rPr lang="ru-RU" sz="2800" dirty="0"/>
              <a:t>Сколько крот нашёл грибов? </a:t>
            </a:r>
            <a:r>
              <a:rPr lang="ru-RU" sz="2800" i="1" dirty="0"/>
              <a:t>(Три)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7" y="3587712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1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634772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2479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35499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93206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50913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52109" y="451658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8182" y="451658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516582"/>
            <a:ext cx="766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8228270" y="4516582"/>
            <a:ext cx="893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9490364" y="4449957"/>
            <a:ext cx="754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3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18732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8" y="3011848"/>
            <a:ext cx="3366655" cy="2524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4657" y="1742025"/>
            <a:ext cx="3117273" cy="1664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4985" y="1417547"/>
            <a:ext cx="9628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Ребята, какие вы молодцы! Мы открыли шкатулку. Здесь лежат листочки и ручка, а еще какой-то план.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6394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7455" y="1177636"/>
            <a:ext cx="48213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Мальчик с Азбукой подмышкой</a:t>
            </a:r>
          </a:p>
          <a:p>
            <a:r>
              <a:rPr lang="ru-RU" sz="2800" dirty="0"/>
              <a:t>деревянный шалунишка.</a:t>
            </a:r>
          </a:p>
          <a:p>
            <a:r>
              <a:rPr lang="ru-RU" sz="2800" dirty="0"/>
              <a:t>Победил он Карабаса,</a:t>
            </a:r>
          </a:p>
          <a:p>
            <a:r>
              <a:rPr lang="ru-RU" sz="2800" dirty="0"/>
              <a:t>Не подвел друзей ни разу.</a:t>
            </a:r>
          </a:p>
          <a:p>
            <a:r>
              <a:rPr lang="ru-RU" sz="2800" dirty="0"/>
              <a:t>Кто не слушался Мальвину?</a:t>
            </a:r>
          </a:p>
          <a:p>
            <a:r>
              <a:rPr lang="ru-RU" sz="2800" dirty="0"/>
              <a:t>Глупый, добрый </a:t>
            </a:r>
            <a:r>
              <a:rPr lang="ru-RU" sz="2800" i="1" dirty="0"/>
              <a:t>(Буратино)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83" y="365126"/>
            <a:ext cx="4916481" cy="27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55273" y="1814945"/>
            <a:ext cx="96982" cy="74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48001" y="1962926"/>
            <a:ext cx="778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«Дорогие ребята! Пожалуйста, помогите мне! </a:t>
            </a:r>
            <a:r>
              <a:rPr lang="ru-RU" sz="2000" b="0" i="0" dirty="0" err="1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Тортилла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сказала мне, что оставила в комнате ключ к знаниям. А я не могу его найти. Если я не найду ключ, то так и останусь не образованным неумехой. Ребята, поможете мне найти ключ!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33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983672" y="1690688"/>
            <a:ext cx="56249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2000" dirty="0"/>
              <a:t>Посчитайте от 1 до 10 и обратно.</a:t>
            </a:r>
          </a:p>
          <a:p>
            <a:r>
              <a:rPr lang="ru-RU" sz="2000" dirty="0"/>
              <a:t>-Назови соседей числа 4 </a:t>
            </a:r>
            <a:r>
              <a:rPr lang="ru-RU" sz="2000" i="1" dirty="0"/>
              <a:t>(обращаясь к тому ребёнку, у которого цифра 4.)</a:t>
            </a:r>
            <a:endParaRPr lang="ru-RU" sz="2000" dirty="0"/>
          </a:p>
          <a:p>
            <a:r>
              <a:rPr lang="ru-RU" sz="2000" dirty="0"/>
              <a:t>-Назови соседей числа 6.</a:t>
            </a:r>
          </a:p>
          <a:p>
            <a:r>
              <a:rPr lang="ru-RU" sz="2000" dirty="0"/>
              <a:t>-Назови соседей числа 9.</a:t>
            </a:r>
          </a:p>
          <a:p>
            <a:r>
              <a:rPr lang="ru-RU" sz="2000" dirty="0"/>
              <a:t>-Я задумала число, оно меньше 3 на одну единицу. Какое это число?</a:t>
            </a:r>
          </a:p>
          <a:p>
            <a:r>
              <a:rPr lang="ru-RU" sz="2000" dirty="0"/>
              <a:t>-Я задумала число, оно больше 7 на единицу. Какое это число?</a:t>
            </a:r>
          </a:p>
          <a:p>
            <a:r>
              <a:rPr lang="ru-RU" sz="2000" dirty="0"/>
              <a:t>- Сколько дней в неделе?</a:t>
            </a:r>
          </a:p>
          <a:p>
            <a:r>
              <a:rPr lang="ru-RU" sz="2000" dirty="0"/>
              <a:t>- Про какие дни мы говорим </a:t>
            </a:r>
            <a:r>
              <a:rPr lang="ru-RU" sz="2000" i="1" dirty="0"/>
              <a:t>«будние дни»</a:t>
            </a:r>
            <a:r>
              <a:rPr lang="ru-RU" sz="2000" dirty="0"/>
              <a:t>?</a:t>
            </a:r>
          </a:p>
          <a:p>
            <a:r>
              <a:rPr lang="ru-RU" sz="2000" dirty="0"/>
              <a:t>- Про какие дни говорим </a:t>
            </a:r>
            <a:r>
              <a:rPr lang="ru-RU" sz="2000" i="1" dirty="0"/>
              <a:t>«выходные»</a:t>
            </a:r>
            <a:r>
              <a:rPr lang="ru-RU" sz="2000" dirty="0"/>
              <a:t>?</a:t>
            </a:r>
          </a:p>
          <a:p>
            <a:r>
              <a:rPr lang="ru-RU" sz="2000" dirty="0"/>
              <a:t>- Назови соседей среды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08618" y="1027906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- Назовите соседей субботы?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Назовите части суток?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Сколько месяцев в году?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Сколько пальцев на одной руке?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Сколько ушей у двух кошек?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Какая цифра спряталась в слове семь-я?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Кто стоит справа от тебя?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Кто стоит слева от тебя?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436" y="512618"/>
            <a:ext cx="540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Смотрите, ребята, сколько много вопросов. Поможем Буратино ответить на них?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0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8" y="0"/>
            <a:ext cx="123028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706582" y="3027848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72029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06582" y="4489740"/>
            <a:ext cx="665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840182" y="2383749"/>
            <a:ext cx="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564082" y="3058625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564081" y="3723968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0909" y="4489740"/>
            <a:ext cx="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690688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7309" y="2320773"/>
            <a:ext cx="59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02682" y="3058082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16192" y="3720298"/>
            <a:ext cx="59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57309" y="4489740"/>
            <a:ext cx="59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37272" y="3089404"/>
            <a:ext cx="61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9989125" y="3765532"/>
            <a:ext cx="689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37272" y="4488120"/>
            <a:ext cx="61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68288" y="2387323"/>
            <a:ext cx="540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5170" y="3089403"/>
            <a:ext cx="446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09854" y="3701449"/>
            <a:ext cx="550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7460" y="4470890"/>
            <a:ext cx="6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93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690255" y="193964"/>
            <a:ext cx="9663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Ну что, ребята нужно искать ключ дальше. Смотрите шкатулка, а в ней кодовый замок. Может Буратино случайно положил ключ в нее. Давайте попробуем его открыть, но для этого нам нужно решить </a:t>
            </a:r>
            <a:r>
              <a:rPr lang="ru-RU" sz="28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задачи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Ответы на них помогут нам открыть замок.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34772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8861" y="4371111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45899" y="437111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2897" y="437111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80419" y="4357255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706582" y="365125"/>
            <a:ext cx="11485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задача.</a:t>
            </a:r>
          </a:p>
          <a:p>
            <a:r>
              <a:rPr lang="ru-RU" sz="3200" dirty="0" smtClean="0"/>
              <a:t>«</a:t>
            </a:r>
            <a:r>
              <a:rPr lang="ru-RU" sz="3200" dirty="0"/>
              <a:t>На ветке сидели 3 воробья. Прилетели и сели рядом ещё 2 синицы. Сколько птиц сидит на ветке?» </a:t>
            </a:r>
            <a:r>
              <a:rPr lang="ru-RU" sz="3200" i="1" dirty="0"/>
              <a:t>(Пять)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6582" y="2161309"/>
            <a:ext cx="4003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Назовите, пожалуйста, условие задачи.</a:t>
            </a:r>
          </a:p>
          <a:p>
            <a:endParaRPr lang="ru-RU" sz="2400" dirty="0" smtClean="0"/>
          </a:p>
          <a:p>
            <a:r>
              <a:rPr lang="ru-RU" sz="2400" dirty="0" smtClean="0"/>
              <a:t>Назовите вопрос.</a:t>
            </a:r>
          </a:p>
          <a:p>
            <a:endParaRPr lang="ru-RU" sz="2400" dirty="0" smtClean="0"/>
          </a:p>
          <a:p>
            <a:r>
              <a:rPr lang="ru-RU" sz="2400" dirty="0" smtClean="0"/>
              <a:t>Решение задачи. Ответ.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09" y="1421330"/>
            <a:ext cx="3761509" cy="3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</p:spPr>
      </p:pic>
      <p:sp>
        <p:nvSpPr>
          <p:cNvPr id="7" name="TextBox 6"/>
          <p:cNvSpPr txBox="1"/>
          <p:nvPr/>
        </p:nvSpPr>
        <p:spPr>
          <a:xfrm>
            <a:off x="838200" y="554182"/>
            <a:ext cx="10314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111111"/>
                </a:solidFill>
                <a:latin typeface="Arial" panose="020B0604020202020204" pitchFamily="34" charset="0"/>
              </a:rPr>
              <a:t>2 задача.</a:t>
            </a:r>
            <a:endParaRPr lang="ru-RU" sz="3200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32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«Мама купила 7 груш, Миша съел 4 груши. Сколько осталось груш на тарелке?» </a:t>
            </a:r>
            <a:r>
              <a:rPr lang="ru-RU" sz="32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(Три)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22218" y="2729345"/>
            <a:ext cx="3338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>
                <a:solidFill>
                  <a:prstClr val="black"/>
                </a:solidFill>
              </a:rPr>
              <a:t>Назовите, пожалуйста, условие задачи.</a:t>
            </a:r>
          </a:p>
          <a:p>
            <a:pPr lvl="0"/>
            <a:endParaRPr lang="ru-RU" sz="2400">
              <a:solidFill>
                <a:prstClr val="black"/>
              </a:solidFill>
            </a:endParaRPr>
          </a:p>
          <a:p>
            <a:pPr lvl="0"/>
            <a:r>
              <a:rPr lang="ru-RU" sz="2400">
                <a:solidFill>
                  <a:prstClr val="black"/>
                </a:solidFill>
              </a:rPr>
              <a:t>Назовите вопрос.</a:t>
            </a:r>
          </a:p>
          <a:p>
            <a:pPr lvl="0"/>
            <a:endParaRPr lang="ru-RU" sz="2400">
              <a:solidFill>
                <a:prstClr val="black"/>
              </a:solidFill>
            </a:endParaRPr>
          </a:p>
          <a:p>
            <a:pPr lvl="0"/>
            <a:r>
              <a:rPr lang="ru-RU" sz="2400">
                <a:solidFill>
                  <a:prstClr val="black"/>
                </a:solidFill>
              </a:rPr>
              <a:t>Решение задачи. Ответ.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2312899"/>
            <a:ext cx="3260725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05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405</Words>
  <Application>Microsoft Office PowerPoint</Application>
  <PresentationFormat>Широкоэкранный</PresentationFormat>
  <Paragraphs>89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22</cp:revision>
  <dcterms:created xsi:type="dcterms:W3CDTF">2021-01-28T07:42:32Z</dcterms:created>
  <dcterms:modified xsi:type="dcterms:W3CDTF">2024-04-02T06:27:20Z</dcterms:modified>
</cp:coreProperties>
</file>