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handoutMasterIdLst>
    <p:handoutMasterId r:id="rId30"/>
  </p:handoutMasterIdLst>
  <p:sldIdLst>
    <p:sldId id="286" r:id="rId2"/>
    <p:sldId id="261" r:id="rId3"/>
    <p:sldId id="287" r:id="rId4"/>
    <p:sldId id="292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88" r:id="rId13"/>
    <p:sldId id="290" r:id="rId14"/>
    <p:sldId id="291" r:id="rId15"/>
    <p:sldId id="289" r:id="rId16"/>
    <p:sldId id="281" r:id="rId17"/>
    <p:sldId id="268" r:id="rId18"/>
    <p:sldId id="270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5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D14B-B62E-46A8-8F3A-ED0009698F2F}" type="datetimeFigureOut">
              <a:rPr lang="ru-RU" smtClean="0"/>
              <a:pPr/>
              <a:t>10.11.2018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A4FC5-AC1A-41B5-9FC6-207F53EE2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1E94-21AC-4DDF-8891-5DCC20FE20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6F003-4C0A-4ACD-9E0F-4EB096CE4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0DD0-BBB1-4DFB-A35D-3AF6CAE732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5619-21AE-4C76-9AB8-CECE655C0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D6F0-17CB-43A0-A42A-7A8EAC4C1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F7AA-D2EE-4A58-9C7C-9467E3AD2D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5B76-223A-4581-8C06-5A32306D89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83A6-98A6-4EE9-BB5F-2F28803BE7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23031-3CEF-4A89-B34E-295316C16D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9030-6F5B-4A4E-98F3-8BD7470F0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8F7D-E739-469C-91D7-AE35C4B8DB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0DBC45-8F06-4356-B5DF-AE68474F0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arving-spb.ru/image/info-carving/car1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428868"/>
            <a:ext cx="3394418" cy="37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64291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  <a:latin typeface="Monotype Corsiva" pitchFamily="66" charset="0"/>
              </a:rPr>
              <a:t>Мастер - класс на тему: </a:t>
            </a:r>
            <a:r>
              <a:rPr lang="ru-RU" sz="5400" b="1" i="1" u="sng" dirty="0" smtClean="0">
                <a:solidFill>
                  <a:srgbClr val="A50021"/>
                </a:solidFill>
                <a:latin typeface="Monotype Corsiva" pitchFamily="66" charset="0"/>
              </a:rPr>
              <a:t>«</a:t>
            </a:r>
            <a:r>
              <a:rPr lang="ru-RU" sz="5400" b="1" i="1" u="sng" dirty="0" err="1" smtClean="0">
                <a:solidFill>
                  <a:srgbClr val="A50021"/>
                </a:solidFill>
                <a:latin typeface="Monotype Corsiva" pitchFamily="66" charset="0"/>
              </a:rPr>
              <a:t>Карвинг</a:t>
            </a:r>
            <a:r>
              <a:rPr lang="ru-RU" sz="5400" b="1" i="1" u="sng" dirty="0" smtClean="0">
                <a:solidFill>
                  <a:srgbClr val="A50021"/>
                </a:solidFill>
                <a:latin typeface="Monotype Corsiva" pitchFamily="66" charset="0"/>
              </a:rPr>
              <a:t>»</a:t>
            </a:r>
            <a:endParaRPr lang="ru-RU" sz="6000" b="1" i="1" u="sng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www.supersadovnik.net/wp-content/uploads/2012/03/gurec-i-pom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787787" cy="4536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-fotki.yandex.ru/get/4405/d870104m.15/0_8575c_ddbbcbb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20000" cy="5934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Розы из картошки.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Карвинг роза из к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Листок из огурца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листья из огур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857364"/>
            <a:ext cx="6953971" cy="391160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Шишки из моркови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7237788" cy="407125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Ёжики из груши и винограда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ёжи из груш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3786718" cy="2840039"/>
          </a:xfrm>
        </p:spPr>
      </p:pic>
      <p:pic>
        <p:nvPicPr>
          <p:cNvPr id="5" name="Рисунок 4" descr="ёжи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929066"/>
            <a:ext cx="5008023" cy="24880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69847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/>
          </a:p>
          <a:p>
            <a:pPr algn="ctr"/>
            <a:r>
              <a:rPr lang="ru-RU" sz="4400" b="1" i="1" dirty="0" smtClean="0"/>
              <a:t>Роза </a:t>
            </a:r>
            <a:r>
              <a:rPr lang="ru-RU" sz="4400" b="1" i="1" dirty="0"/>
              <a:t>из томата</a:t>
            </a:r>
            <a:endParaRPr lang="ru-RU" sz="4400" b="1" i="1" dirty="0" smtClean="0"/>
          </a:p>
          <a:p>
            <a:pPr algn="ctr"/>
            <a:endParaRPr lang="ru-RU" dirty="0"/>
          </a:p>
        </p:txBody>
      </p:sp>
      <p:pic>
        <p:nvPicPr>
          <p:cNvPr id="69634" name="Рисунок 28" descr="http://ihandmade.ru/wp-content/uploads/2012/04/IGP6032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2524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-142900"/>
            <a:ext cx="698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>Нам понадобятся</a:t>
            </a:r>
            <a:r>
              <a:rPr lang="ru-RU" sz="4400" dirty="0" smtClean="0"/>
              <a:t>:</a:t>
            </a:r>
          </a:p>
          <a:p>
            <a:endParaRPr lang="ru-RU" sz="4400" dirty="0" smtClean="0"/>
          </a:p>
          <a:p>
            <a:r>
              <a:rPr lang="ru-RU" sz="4400" dirty="0" smtClean="0"/>
              <a:t>          нож</a:t>
            </a:r>
            <a:endParaRPr lang="ru-RU" sz="4400" dirty="0"/>
          </a:p>
          <a:p>
            <a:endParaRPr lang="ru-RU" sz="4400" dirty="0" smtClean="0"/>
          </a:p>
          <a:p>
            <a:r>
              <a:rPr lang="ru-RU" sz="4400" dirty="0" smtClean="0"/>
              <a:t>  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разделочная</a:t>
            </a:r>
          </a:p>
          <a:p>
            <a:r>
              <a:rPr lang="ru-RU" sz="4400" dirty="0" smtClean="0"/>
              <a:t>         доска                              </a:t>
            </a:r>
          </a:p>
        </p:txBody>
      </p:sp>
      <p:pic>
        <p:nvPicPr>
          <p:cNvPr id="56334" name="Picture 14" descr="http://kupitborner.ru/assets/images/kupitborner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64455"/>
            <a:ext cx="2643206" cy="1982405"/>
          </a:xfrm>
          <a:prstGeom prst="rect">
            <a:avLst/>
          </a:prstGeom>
          <a:noFill/>
        </p:spPr>
      </p:pic>
      <p:pic>
        <p:nvPicPr>
          <p:cNvPr id="56336" name="Picture 16" descr="http://www.vodoley-nn.ru/file/view2/file/1237384298/R1491.jpg/f=550,0,ffffff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2756079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357166"/>
            <a:ext cx="69847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Лебедь </a:t>
            </a:r>
            <a:r>
              <a:rPr lang="ru-RU" sz="4400" b="1" dirty="0"/>
              <a:t>из яблока</a:t>
            </a:r>
          </a:p>
          <a:p>
            <a:pPr algn="ctr"/>
            <a:endParaRPr lang="ru-RU" sz="4400" b="1" i="1" dirty="0" smtClean="0"/>
          </a:p>
          <a:p>
            <a:pPr algn="ctr"/>
            <a:endParaRPr lang="ru-RU" dirty="0"/>
          </a:p>
        </p:txBody>
      </p:sp>
      <p:pic>
        <p:nvPicPr>
          <p:cNvPr id="58369" name="decor3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5115418" cy="511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98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Из центрального сектора можно сделать голову, из одного их крайних ломтиков туловище и крылья</a:t>
            </a:r>
            <a:r>
              <a:rPr lang="ru-RU" sz="4400" dirty="0" smtClean="0"/>
              <a:t>.</a:t>
            </a:r>
            <a:endParaRPr lang="ru-RU" dirty="0"/>
          </a:p>
        </p:txBody>
      </p:sp>
      <p:pic>
        <p:nvPicPr>
          <p:cNvPr id="60418" name="decor3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3074715" cy="307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643050"/>
            <a:ext cx="7537472" cy="4249750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вариантами оформления блюд овощами и фруктами.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трудолюбие, потребность в творческом труде, аккуратность, эстетические чувства при оформлении готовых блюд.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знания и умения по сервировке стола.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Цели и задачи: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На одном из боковых ломтиков сделать две вертикальных прорези не доходя до основания 0.5 см, между которыми посередине оставить 1 см. Соединить прорези с аналогичными горизонтальными прорезями.</a:t>
            </a:r>
          </a:p>
        </p:txBody>
      </p:sp>
      <p:pic>
        <p:nvPicPr>
          <p:cNvPr id="62467" name="decor4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221088"/>
            <a:ext cx="3548038" cy="35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Вынуть получившиеся сектора.</a:t>
            </a:r>
          </a:p>
        </p:txBody>
      </p:sp>
      <p:pic>
        <p:nvPicPr>
          <p:cNvPr id="61444" name="decor3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8456"/>
            <a:ext cx="4969544" cy="496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 Из каждого из секторов сделать крылья </a:t>
            </a:r>
          </a:p>
        </p:txBody>
      </p:sp>
      <p:pic>
        <p:nvPicPr>
          <p:cNvPr id="63490" name="decor4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321472" cy="432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Вырезать так, чтобы в каждом секторе получилось одинаковое количество элементов.</a:t>
            </a:r>
          </a:p>
        </p:txBody>
      </p:sp>
      <p:pic>
        <p:nvPicPr>
          <p:cNvPr id="67586" name="decor3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50405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 </a:t>
            </a:r>
            <a:r>
              <a:rPr lang="ru-RU" sz="4000" dirty="0" smtClean="0"/>
              <a:t>Вложить </a:t>
            </a:r>
            <a:r>
              <a:rPr lang="ru-RU" sz="4000" dirty="0"/>
              <a:t>сектора обратно в тело лебедя и раздвинуть равномерно все элементы</a:t>
            </a:r>
          </a:p>
        </p:txBody>
      </p:sp>
      <p:pic>
        <p:nvPicPr>
          <p:cNvPr id="66561" name="decor4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060478" cy="40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Их центрально сектора яблока сделать голову и шею, повторяя изгиб яблока с отступом в 1 см, желательно оставить черенок яблока как хохолок на голове лебедя.</a:t>
            </a:r>
          </a:p>
        </p:txBody>
      </p:sp>
      <p:pic>
        <p:nvPicPr>
          <p:cNvPr id="65537" name="decor3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204494" cy="420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04664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Закрепить шею </a:t>
            </a:r>
            <a:r>
              <a:rPr lang="ru-RU" sz="4000" dirty="0" smtClean="0"/>
              <a:t>на туловище </a:t>
            </a:r>
            <a:r>
              <a:rPr lang="ru-RU" sz="4000" dirty="0"/>
              <a:t>с помощью зубочистки, так чтобы ее не было </a:t>
            </a:r>
            <a:r>
              <a:rPr lang="ru-RU" sz="4000" dirty="0" smtClean="0"/>
              <a:t>видно</a:t>
            </a:r>
            <a:endParaRPr lang="ru-RU" sz="4000" dirty="0"/>
          </a:p>
        </p:txBody>
      </p:sp>
      <p:pic>
        <p:nvPicPr>
          <p:cNvPr id="64514" name="decor4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8245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Если полить лебедя </a:t>
            </a:r>
            <a:r>
              <a:rPr lang="ru-RU" sz="4000" dirty="0" smtClean="0"/>
              <a:t>сиропом </a:t>
            </a:r>
            <a:r>
              <a:rPr lang="ru-RU" sz="4000" dirty="0"/>
              <a:t>и посыпать </a:t>
            </a:r>
            <a:r>
              <a:rPr lang="ru-RU" sz="4000" dirty="0" smtClean="0"/>
              <a:t>кокосовой стружкой </a:t>
            </a:r>
            <a:r>
              <a:rPr lang="ru-RU" sz="4000" dirty="0"/>
              <a:t>он станет оперенным</a:t>
            </a:r>
          </a:p>
        </p:txBody>
      </p:sp>
      <p:pic>
        <p:nvPicPr>
          <p:cNvPr id="68610" name="decor3" descr="Композиции для украшения банк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5446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0"/>
            <a:ext cx="6400800" cy="2273300"/>
          </a:xfrm>
          <a:solidFill>
            <a:srgbClr val="FFFFFF">
              <a:alpha val="10196"/>
            </a:srgbClr>
          </a:solidFill>
        </p:spPr>
        <p:txBody>
          <a:bodyPr/>
          <a:lstStyle/>
          <a:p>
            <a:pPr eaLnBrk="1" hangingPunct="1"/>
            <a:r>
              <a:rPr lang="ru-RU" sz="6600" dirty="0" smtClean="0"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2052" name="Picture 4" descr="http://www.autotravel.ua/images/doc/f/2/f210fd9----------------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4476750" cy="4248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908" y="1357298"/>
            <a:ext cx="8497887" cy="4479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7200" dirty="0" smtClean="0">
              <a:latin typeface="Monotype Corsiva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6000" dirty="0" smtClean="0">
                <a:latin typeface="Monotype Corsiva" pitchFamily="66" charset="0"/>
              </a:rPr>
              <a:t>- это искусство художественной резки овощей и фруктов.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Карвинг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Яблоко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– символ любви, красоты.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072362" cy="514353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Родина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яблок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Казахстан. Про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яблоки создано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множество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мультфильмов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придумано множество стихов, песен, сказок. Его рисуют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гербах. Зелёные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яблоки полезны для зубов. А жёлтые помогут зрению. Красные яблоки укрепляют память,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сердце.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яблок делают чаши, бабочки, птичек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колибри.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еще получаются великолепные лебеди!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Яблоки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прекрасные помощники для красоты.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Полезно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кожи делать массаж лица, шеи, зоны декольте половинкой разрезанного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яблока.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морщин вокруг глаз прикладывают на веки дольки яблок.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yorhid.ru/wp-content/uploads/2011/12/zharp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229916" cy="40668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0.liveinternet.ru/images/attach/c/4/80/452/80452576_getImag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977078" cy="44801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xa-xa.org/uploads/posts/2011-04/thumbs/1303486177_09013f2843cbabb5b42e6206390b78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6247999" cy="468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45.radikal.ru/i110/1001/6c/2e82004655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716546" cy="5040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-fotki.yandex.ru/get/5803/d-julchik.e/0_52586_e92173f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756" y="1052736"/>
            <a:ext cx="6198948" cy="4752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_Parchment">
  <a:themeElements>
    <a:clrScheme name="60_Parch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0_Parch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0_Parch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Parch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Parch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254</TotalTime>
  <Words>209</Words>
  <Application>Microsoft Office PowerPoint</Application>
  <PresentationFormat>Экран (4:3)</PresentationFormat>
  <Paragraphs>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60_Parchment</vt:lpstr>
      <vt:lpstr>Слайд 1</vt:lpstr>
      <vt:lpstr>Цели и задачи:</vt:lpstr>
      <vt:lpstr>Карвинг</vt:lpstr>
      <vt:lpstr>Яблоко – символ любви, красоты.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Розы из картошки.</vt:lpstr>
      <vt:lpstr>Листок из огурца</vt:lpstr>
      <vt:lpstr>Шишки из моркови</vt:lpstr>
      <vt:lpstr>Ёжики из груши и винограда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пуговицы</dc:title>
  <dc:creator>Света</dc:creator>
  <cp:lastModifiedBy>Пользователь Windows</cp:lastModifiedBy>
  <cp:revision>33</cp:revision>
  <dcterms:created xsi:type="dcterms:W3CDTF">2010-12-03T19:10:58Z</dcterms:created>
  <dcterms:modified xsi:type="dcterms:W3CDTF">2018-11-10T16:04:07Z</dcterms:modified>
</cp:coreProperties>
</file>