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65" r:id="rId4"/>
    <p:sldId id="266" r:id="rId5"/>
    <p:sldId id="267" r:id="rId6"/>
    <p:sldId id="259" r:id="rId7"/>
    <p:sldId id="260" r:id="rId8"/>
    <p:sldId id="268" r:id="rId9"/>
    <p:sldId id="269" r:id="rId10"/>
    <p:sldId id="256" r:id="rId11"/>
    <p:sldId id="257" r:id="rId12"/>
    <p:sldId id="258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9800" y="1371600"/>
            <a:ext cx="6324600" cy="358140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детству наиграться, насмеяться, наскакаться. </a:t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радостно проснуться,</a:t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в ласку окунуться.</a:t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детству удержаться,</a:t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верой надышаться.</a:t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в рост ему подняться,</a:t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Дайте детству состояться! 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-0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4953000" cy="3714750"/>
          </a:xfrm>
          <a:prstGeom prst="rect">
            <a:avLst/>
          </a:prstGeom>
        </p:spPr>
      </p:pic>
      <p:pic>
        <p:nvPicPr>
          <p:cNvPr id="7" name="Рисунок 6" descr="Фото-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09600"/>
            <a:ext cx="4267200" cy="32004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67400" y="4038600"/>
            <a:ext cx="2743200" cy="2209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Учимся правилам поведения за столом.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-0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724400" cy="3543300"/>
          </a:xfrm>
          <a:prstGeom prst="rect">
            <a:avLst/>
          </a:prstGeom>
        </p:spPr>
      </p:pic>
      <p:pic>
        <p:nvPicPr>
          <p:cNvPr id="4" name="Содержимое 3" descr="Фото-023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4440767" cy="333057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3962400"/>
            <a:ext cx="3657600" cy="2438400"/>
          </a:xfrm>
        </p:spPr>
        <p:txBody>
          <a:bodyPr/>
          <a:lstStyle/>
          <a:p>
            <a:pPr algn="ctr"/>
            <a:r>
              <a:rPr lang="ru-RU" b="1" dirty="0" smtClean="0"/>
              <a:t>Закрепляем знания о правилах дорожного движения.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Занятия утренней гимнастикой дают нам силу духа и положительный заряд на целый летний денёчек</a:t>
            </a:r>
            <a:endParaRPr lang="ru-RU" sz="2000" b="1" dirty="0"/>
          </a:p>
        </p:txBody>
      </p:sp>
      <p:pic>
        <p:nvPicPr>
          <p:cNvPr id="4" name="Содержимое 3" descr="Фото-02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304800"/>
            <a:ext cx="7315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02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304801"/>
            <a:ext cx="4673600" cy="3505200"/>
          </a:xfrm>
        </p:spPr>
      </p:pic>
      <p:pic>
        <p:nvPicPr>
          <p:cNvPr id="6" name="Рисунок 5" descr="Фото-0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124200"/>
            <a:ext cx="4572000" cy="3429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191000"/>
            <a:ext cx="4038600" cy="2286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Мы сажали огород:</a:t>
            </a:r>
            <a:br>
              <a:rPr lang="ru-RU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укроп, петрушку, лук, морковь.</a:t>
            </a: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-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895600"/>
            <a:ext cx="4876800" cy="3657600"/>
          </a:xfrm>
          <a:prstGeom prst="rect">
            <a:avLst/>
          </a:prstGeom>
        </p:spPr>
      </p:pic>
      <p:pic>
        <p:nvPicPr>
          <p:cNvPr id="4" name="Содержимое 3" descr="Фото-0217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4801" y="152401"/>
            <a:ext cx="5181599" cy="388619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505200"/>
            <a:ext cx="3352800" cy="2514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Мы большие молодцы!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ощад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676400"/>
            <a:ext cx="6498167" cy="487362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52400"/>
            <a:ext cx="76200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Вот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пролетело долгожданное лето!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02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52400"/>
            <a:ext cx="7696200" cy="577215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5715000"/>
            <a:ext cx="76200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Лето, лето! </a:t>
            </a:r>
            <a:br>
              <a:rPr lang="ru-RU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Здравствуй, лето!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со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498167" cy="487362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0"/>
            <a:ext cx="76200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Здравствуй,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лето песочное!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ли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8234" y="3352800"/>
            <a:ext cx="4161367" cy="3121025"/>
          </a:xfrm>
        </p:spPr>
      </p:pic>
      <p:pic>
        <p:nvPicPr>
          <p:cNvPr id="5" name="Рисунок 4" descr="девки ед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81000"/>
            <a:ext cx="4368800" cy="3276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91000" y="3505200"/>
            <a:ext cx="4800600" cy="2438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Здравствуй,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лето долгожданное: велосипедное, самокатное!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 мальчика пере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75014"/>
            <a:ext cx="4572000" cy="3429000"/>
          </a:xfrm>
        </p:spPr>
      </p:pic>
      <p:pic>
        <p:nvPicPr>
          <p:cNvPr id="5" name="Рисунок 4" descr="кач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"/>
            <a:ext cx="4572000" cy="3429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381000" y="152400"/>
            <a:ext cx="4800600" cy="2438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качели! Ах, качели!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Подхватили,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полетели</a:t>
            </a:r>
            <a:r>
              <a:rPr lang="ru-RU" sz="2400" dirty="0" smtClean="0"/>
              <a:t>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-02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228601"/>
            <a:ext cx="4572000" cy="3429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19600" y="-685800"/>
            <a:ext cx="4724400" cy="2819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Любим пузыри пускать,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Фото-0239_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90800"/>
            <a:ext cx="3962400" cy="39624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971800"/>
            <a:ext cx="4724400" cy="2819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Весело</a:t>
            </a:r>
            <a:r>
              <a:rPr kumimoji="0" lang="ru-RU" sz="28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ними нам играть!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-0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086100"/>
            <a:ext cx="4800600" cy="3600450"/>
          </a:xfrm>
          <a:prstGeom prst="rect">
            <a:avLst/>
          </a:prstGeom>
        </p:spPr>
      </p:pic>
      <p:pic>
        <p:nvPicPr>
          <p:cNvPr id="7" name="Содержимое 6" descr="Фото-024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1" y="152401"/>
            <a:ext cx="4495800" cy="337185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600" y="3581400"/>
            <a:ext cx="3581400" cy="266700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Я рисую на асфальте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Разноцветными мелками,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В белоснежном нежном платье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Маму с синими цветами.</a:t>
            </a:r>
            <a:endParaRPr kumimoji="0" lang="ru-RU" sz="300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г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04950"/>
            <a:ext cx="6553200" cy="49149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9600" y="152400"/>
            <a:ext cx="76200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Любим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очень в мяч играть.</a:t>
            </a:r>
            <a:b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«Съедобное - несъедобное»!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ас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198813"/>
            <a:ext cx="4419600" cy="3314700"/>
          </a:xfrm>
        </p:spPr>
      </p:pic>
      <p:pic>
        <p:nvPicPr>
          <p:cNvPr id="5" name="Рисунок 4" descr="каля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52400"/>
            <a:ext cx="4724400" cy="35433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1000" y="-152400"/>
            <a:ext cx="3581400" cy="2971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Любим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«Классики» скакать,</a:t>
            </a:r>
            <a:b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роль мамы исполнять!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97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Закрепляем знания о правилах дорожного движения.</vt:lpstr>
      <vt:lpstr>Занятия утренней гимнастикой дают нам силу духа и положительный заряд на целый летний денёчек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Пользователь Windows</cp:lastModifiedBy>
  <cp:revision>9</cp:revision>
  <dcterms:created xsi:type="dcterms:W3CDTF">2018-07-09T16:41:35Z</dcterms:created>
  <dcterms:modified xsi:type="dcterms:W3CDTF">2018-10-08T17:30:19Z</dcterms:modified>
</cp:coreProperties>
</file>