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72" d="100"/>
          <a:sy n="72" d="100"/>
        </p:scale>
        <p:origin x="-8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2618-F6F6-447B-9F17-55F85951539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56A-B7B7-4018-AF6A-E9528C90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429156"/>
          </a:xfrm>
        </p:spPr>
        <p:txBody>
          <a:bodyPr>
            <a:noAutofit/>
          </a:bodyPr>
          <a:lstStyle/>
          <a:p>
            <a:r>
              <a:rPr lang="de-DE" sz="7200" b="1" dirty="0" smtClean="0"/>
              <a:t>The </a:t>
            </a:r>
            <a:r>
              <a:rPr lang="en-US" sz="7200" b="1" dirty="0" smtClean="0"/>
              <a:t>ABC</a:t>
            </a:r>
            <a:br>
              <a:rPr lang="en-US" sz="7200" b="1" dirty="0" smtClean="0"/>
            </a:br>
            <a:r>
              <a:rPr lang="en-US" sz="7200" b="1" dirty="0" smtClean="0"/>
              <a:t>of the 21</a:t>
            </a:r>
            <a:r>
              <a:rPr lang="en-US" sz="7200" b="1" baseline="30000" dirty="0" smtClean="0"/>
              <a:t>st</a:t>
            </a:r>
            <a:r>
              <a:rPr lang="en-US" sz="7200" b="1" dirty="0" smtClean="0"/>
              <a:t> Century.</a:t>
            </a:r>
            <a:br>
              <a:rPr lang="en-US" sz="7200" b="1" dirty="0" smtClean="0"/>
            </a:br>
            <a:r>
              <a:rPr lang="en-US" sz="7200" b="1" dirty="0" smtClean="0"/>
              <a:t>The Latest Edition (2020)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6400800" cy="900122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from A to Z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I </a:t>
            </a:r>
            <a:r>
              <a:rPr lang="de-DE" sz="9600" b="1" i="1" dirty="0" err="1" smtClean="0"/>
              <a:t>i</a:t>
            </a:r>
            <a:endParaRPr lang="ru-RU" sz="9600" b="1" i="1" dirty="0"/>
          </a:p>
        </p:txBody>
      </p:sp>
      <p:pic>
        <p:nvPicPr>
          <p:cNvPr id="10243" name="Picture 3" descr="F:\Алфавит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30"/>
            <a:ext cx="7143800" cy="4643470"/>
          </a:xfrm>
          <a:prstGeom prst="rect">
            <a:avLst/>
          </a:prstGeom>
          <a:noFill/>
        </p:spPr>
      </p:pic>
      <p:pic>
        <p:nvPicPr>
          <p:cNvPr id="2050" name="Picture 2" descr="F:\Алфавит\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4881570" cy="292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J </a:t>
            </a:r>
            <a:r>
              <a:rPr lang="de-DE" sz="9600" b="1" i="1" dirty="0" err="1" smtClean="0"/>
              <a:t>j</a:t>
            </a:r>
            <a:endParaRPr lang="ru-RU" sz="9600" b="1" i="1" dirty="0"/>
          </a:p>
        </p:txBody>
      </p:sp>
      <p:pic>
        <p:nvPicPr>
          <p:cNvPr id="1026" name="Picture 2" descr="F:\Алфавит\J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8447087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K </a:t>
            </a:r>
            <a:r>
              <a:rPr lang="de-DE" sz="9600" b="1" i="1" dirty="0" err="1" smtClean="0"/>
              <a:t>k</a:t>
            </a:r>
            <a:endParaRPr lang="ru-RU" sz="9600" b="1" i="1" dirty="0"/>
          </a:p>
        </p:txBody>
      </p:sp>
      <p:pic>
        <p:nvPicPr>
          <p:cNvPr id="12291" name="Picture 3" descr="F:\Алфавит\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715040" cy="504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L </a:t>
            </a:r>
            <a:r>
              <a:rPr lang="de-DE" sz="9600" b="1" i="1" dirty="0" err="1" smtClean="0"/>
              <a:t>l</a:t>
            </a:r>
            <a:endParaRPr lang="ru-RU" sz="9600" b="1" i="1" dirty="0"/>
          </a:p>
        </p:txBody>
      </p:sp>
      <p:pic>
        <p:nvPicPr>
          <p:cNvPr id="13314" name="Picture 2" descr="F:\Алфавит\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8089900" cy="406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M </a:t>
            </a:r>
            <a:r>
              <a:rPr lang="de-DE" sz="9600" b="1" i="1" dirty="0" err="1" smtClean="0"/>
              <a:t>m</a:t>
            </a:r>
            <a:endParaRPr lang="ru-RU" sz="9600" b="1" i="1" dirty="0"/>
          </a:p>
        </p:txBody>
      </p:sp>
      <p:pic>
        <p:nvPicPr>
          <p:cNvPr id="14338" name="Picture 2" descr="F:\Алфавит\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57925" cy="50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N </a:t>
            </a:r>
            <a:r>
              <a:rPr lang="de-DE" sz="9600" b="1" i="1" dirty="0" err="1" smtClean="0"/>
              <a:t>n</a:t>
            </a:r>
            <a:endParaRPr lang="ru-RU" sz="9600" b="1" i="1" dirty="0"/>
          </a:p>
        </p:txBody>
      </p:sp>
      <p:pic>
        <p:nvPicPr>
          <p:cNvPr id="15362" name="Picture 2" descr="F:\Алфавит\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83909"/>
            <a:ext cx="4143372" cy="2674091"/>
          </a:xfrm>
          <a:prstGeom prst="rect">
            <a:avLst/>
          </a:prstGeom>
          <a:noFill/>
        </p:spPr>
      </p:pic>
      <p:pic>
        <p:nvPicPr>
          <p:cNvPr id="15365" name="Picture 5" descr="F:\Алфавит\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357694"/>
            <a:ext cx="3568726" cy="2286016"/>
          </a:xfrm>
          <a:prstGeom prst="rect">
            <a:avLst/>
          </a:prstGeom>
          <a:noFill/>
        </p:spPr>
      </p:pic>
      <p:pic>
        <p:nvPicPr>
          <p:cNvPr id="14338" name="Picture 2" descr="https://nikezoom.ru/image/catalog/nike/6622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85926"/>
            <a:ext cx="3736456" cy="1945258"/>
          </a:xfrm>
          <a:prstGeom prst="rect">
            <a:avLst/>
          </a:prstGeom>
          <a:noFill/>
        </p:spPr>
      </p:pic>
      <p:pic>
        <p:nvPicPr>
          <p:cNvPr id="14340" name="Picture 4" descr="https://in-styleshop.ru/image/cache/data/temp/6/ge-data-tovar-Nike-Nike-20Air-20Max-2087-men-7-02-50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4370705" cy="2895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O </a:t>
            </a:r>
            <a:r>
              <a:rPr lang="de-DE" sz="9600" b="1" i="1" dirty="0" err="1" smtClean="0"/>
              <a:t>o</a:t>
            </a:r>
            <a:endParaRPr lang="ru-RU" sz="9600" b="1" i="1" dirty="0"/>
          </a:p>
        </p:txBody>
      </p:sp>
      <p:pic>
        <p:nvPicPr>
          <p:cNvPr id="16386" name="Picture 2" descr="F:\Алфавит\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69266" cy="491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P </a:t>
            </a:r>
            <a:r>
              <a:rPr lang="de-DE" sz="9600" b="1" i="1" dirty="0" err="1" smtClean="0"/>
              <a:t>p</a:t>
            </a:r>
            <a:endParaRPr lang="ru-RU" sz="9600" b="1" i="1" dirty="0"/>
          </a:p>
        </p:txBody>
      </p:sp>
      <p:pic>
        <p:nvPicPr>
          <p:cNvPr id="17410" name="Picture 2" descr="F:\Алфавит\P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00438"/>
            <a:ext cx="3892550" cy="3214688"/>
          </a:xfrm>
          <a:prstGeom prst="rect">
            <a:avLst/>
          </a:prstGeom>
          <a:noFill/>
        </p:spPr>
      </p:pic>
      <p:pic>
        <p:nvPicPr>
          <p:cNvPr id="17411" name="Picture 3" descr="F:\Алфавит\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358" y="142852"/>
            <a:ext cx="6881641" cy="3000396"/>
          </a:xfrm>
          <a:prstGeom prst="rect">
            <a:avLst/>
          </a:prstGeom>
          <a:noFill/>
        </p:spPr>
      </p:pic>
      <p:pic>
        <p:nvPicPr>
          <p:cNvPr id="12290" name="Picture 2" descr="https://miro.medium.com/max/1200/1*3ARix4mF1OFjpSMDAJFG6w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/>
            </a:r>
            <a:br>
              <a:rPr lang="de-DE" sz="9600" b="1" i="1" dirty="0" smtClean="0"/>
            </a:br>
            <a:r>
              <a:rPr lang="de-DE" sz="9600" b="1" i="1" dirty="0" smtClean="0"/>
              <a:t>Q </a:t>
            </a:r>
            <a:r>
              <a:rPr lang="de-DE" sz="9600" b="1" i="1" dirty="0" err="1" smtClean="0"/>
              <a:t>q</a:t>
            </a:r>
            <a:endParaRPr lang="ru-RU" sz="9600" b="1" i="1" dirty="0"/>
          </a:p>
        </p:txBody>
      </p:sp>
      <p:pic>
        <p:nvPicPr>
          <p:cNvPr id="18434" name="Picture 2" descr="F:\Алфавит\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52"/>
            <a:ext cx="5143536" cy="2893239"/>
          </a:xfrm>
          <a:prstGeom prst="rect">
            <a:avLst/>
          </a:prstGeom>
          <a:noFill/>
        </p:spPr>
      </p:pic>
      <p:pic>
        <p:nvPicPr>
          <p:cNvPr id="11265" name="Picture 1" descr="C:\Users\Michael\Pictures\qu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357562"/>
            <a:ext cx="2970851" cy="3238744"/>
          </a:xfrm>
          <a:prstGeom prst="rect">
            <a:avLst/>
          </a:prstGeom>
          <a:noFill/>
        </p:spPr>
      </p:pic>
      <p:pic>
        <p:nvPicPr>
          <p:cNvPr id="11268" name="Picture 4" descr="https://i.pinimg.com/originals/45/cb/80/45cb80827b380c796dee904df13a8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214685"/>
            <a:ext cx="2571768" cy="3424365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25435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i="1" dirty="0" smtClean="0"/>
              <a:t>R </a:t>
            </a:r>
            <a:r>
              <a:rPr lang="de-DE" sz="9600" i="1" dirty="0" err="1" smtClean="0"/>
              <a:t>r</a:t>
            </a:r>
            <a:endParaRPr lang="ru-RU" sz="9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Алфавит\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2571768" cy="16509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429256" cy="513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1.bp.blogspot.com/-3m1nhE8crbA/U7rVA09MB0I/AAAAAAAADpw/9m-mwBWqPKs/s1600/18.12.13.1-The-Birds-and-the-PII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010" y="2500306"/>
            <a:ext cx="3918990" cy="274297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85728"/>
            <a:ext cx="3929090" cy="18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лфавит\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786437" cy="5786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A </a:t>
            </a:r>
            <a:r>
              <a:rPr lang="de-DE" sz="9600" b="1" i="1" dirty="0" err="1"/>
              <a:t>a</a:t>
            </a:r>
            <a:endParaRPr lang="ru-RU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S </a:t>
            </a:r>
            <a:r>
              <a:rPr lang="de-DE" sz="9600" b="1" i="1" dirty="0" err="1" smtClean="0"/>
              <a:t>s</a:t>
            </a:r>
            <a:endParaRPr lang="ru-RU" sz="9600" b="1" i="1" dirty="0"/>
          </a:p>
        </p:txBody>
      </p:sp>
      <p:pic>
        <p:nvPicPr>
          <p:cNvPr id="20482" name="Picture 2" descr="F:\Алфавит\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1837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T </a:t>
            </a:r>
            <a:r>
              <a:rPr lang="de-DE" sz="9600" b="1" i="1" dirty="0" err="1" smtClean="0"/>
              <a:t>t</a:t>
            </a:r>
            <a:endParaRPr lang="ru-RU" sz="9600" b="1" i="1" dirty="0"/>
          </a:p>
        </p:txBody>
      </p:sp>
      <p:pic>
        <p:nvPicPr>
          <p:cNvPr id="21506" name="Picture 2" descr="F:\Алфавит\T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3857651" cy="2815533"/>
          </a:xfrm>
          <a:prstGeom prst="rect">
            <a:avLst/>
          </a:prstGeom>
          <a:noFill/>
        </p:spPr>
      </p:pic>
      <p:pic>
        <p:nvPicPr>
          <p:cNvPr id="3074" name="Picture 2" descr="F:\ENGLISH\Алфавит картинки\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179525" cy="3290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U </a:t>
            </a:r>
            <a:r>
              <a:rPr lang="de-DE" sz="9600" b="1" i="1" dirty="0" err="1" smtClean="0"/>
              <a:t>u</a:t>
            </a:r>
            <a:endParaRPr lang="ru-RU" sz="9600" b="1" i="1" dirty="0"/>
          </a:p>
        </p:txBody>
      </p:sp>
      <p:pic>
        <p:nvPicPr>
          <p:cNvPr id="22530" name="Picture 2" descr="F:\Алфавит\U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3198445" cy="4071966"/>
          </a:xfrm>
          <a:prstGeom prst="rect">
            <a:avLst/>
          </a:prstGeom>
          <a:noFill/>
        </p:spPr>
      </p:pic>
      <p:pic>
        <p:nvPicPr>
          <p:cNvPr id="1026" name="Picture 2" descr="F:\Алфавит\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7358074" cy="278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V </a:t>
            </a:r>
            <a:r>
              <a:rPr lang="de-DE" sz="9600" b="1" i="1" dirty="0" err="1" smtClean="0"/>
              <a:t>v</a:t>
            </a:r>
            <a:endParaRPr lang="ru-RU" sz="9600" b="1" i="1" dirty="0"/>
          </a:p>
        </p:txBody>
      </p:sp>
      <p:pic>
        <p:nvPicPr>
          <p:cNvPr id="23554" name="Picture 2" descr="F:\Алфавит\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329487" cy="528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W </a:t>
            </a:r>
            <a:r>
              <a:rPr lang="de-DE" sz="9600" b="1" i="1" dirty="0" err="1" smtClean="0"/>
              <a:t>w</a:t>
            </a:r>
            <a:endParaRPr lang="ru-RU" sz="9600" b="1" i="1" dirty="0"/>
          </a:p>
        </p:txBody>
      </p:sp>
      <p:pic>
        <p:nvPicPr>
          <p:cNvPr id="24578" name="Picture 2" descr="F:\Алфавит\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5111750" cy="5111750"/>
          </a:xfrm>
          <a:prstGeom prst="rect">
            <a:avLst/>
          </a:prstGeom>
          <a:noFill/>
        </p:spPr>
      </p:pic>
      <p:pic>
        <p:nvPicPr>
          <p:cNvPr id="24579" name="Picture 3" descr="F:\Алфавит\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X </a:t>
            </a:r>
            <a:r>
              <a:rPr lang="de-DE" sz="9600" b="1" i="1" dirty="0" err="1" smtClean="0"/>
              <a:t>x</a:t>
            </a:r>
            <a:endParaRPr lang="ru-RU" sz="9600" b="1" i="1" dirty="0"/>
          </a:p>
        </p:txBody>
      </p:sp>
      <p:pic>
        <p:nvPicPr>
          <p:cNvPr id="25602" name="Picture 2" descr="F:\Алфавит\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3834879" cy="2729156"/>
          </a:xfrm>
          <a:prstGeom prst="rect">
            <a:avLst/>
          </a:prstGeom>
          <a:noFill/>
        </p:spPr>
      </p:pic>
      <p:pic>
        <p:nvPicPr>
          <p:cNvPr id="1026" name="Picture 2" descr="F:\ENGLISH\Алфавит картинки\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5756284" cy="19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Y </a:t>
            </a:r>
            <a:r>
              <a:rPr lang="de-DE" sz="9600" b="1" i="1" dirty="0" err="1" smtClean="0"/>
              <a:t>y</a:t>
            </a:r>
            <a:endParaRPr lang="ru-RU" sz="9600" b="1" i="1" dirty="0"/>
          </a:p>
        </p:txBody>
      </p:sp>
      <p:pic>
        <p:nvPicPr>
          <p:cNvPr id="26628" name="Picture 4" descr="F:\Алфавит\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13" y="4286256"/>
            <a:ext cx="8843787" cy="2214578"/>
          </a:xfrm>
          <a:prstGeom prst="rect">
            <a:avLst/>
          </a:prstGeom>
          <a:noFill/>
        </p:spPr>
      </p:pic>
      <p:pic>
        <p:nvPicPr>
          <p:cNvPr id="26629" name="Picture 5" descr="F:\Алфавит\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en-US" sz="9600" b="1" i="1" dirty="0" smtClean="0"/>
              <a:t>Z </a:t>
            </a:r>
            <a:r>
              <a:rPr lang="en-US" sz="9600" b="1" i="1" dirty="0" err="1" smtClean="0"/>
              <a:t>z</a:t>
            </a:r>
            <a:endParaRPr lang="ru-RU" sz="9600" b="1" i="1" dirty="0"/>
          </a:p>
        </p:txBody>
      </p:sp>
      <p:pic>
        <p:nvPicPr>
          <p:cNvPr id="27650" name="Picture 2" descr="F:\Алфавит\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972044" cy="497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857652"/>
          </a:xfrm>
        </p:spPr>
        <p:txBody>
          <a:bodyPr>
            <a:noAutofit/>
          </a:bodyPr>
          <a:lstStyle/>
          <a:p>
            <a:r>
              <a:rPr lang="de-DE" sz="6000" dirty="0" smtClean="0">
                <a:solidFill>
                  <a:srgbClr val="0070C0"/>
                </a:solidFill>
              </a:rPr>
              <a:t/>
            </a:r>
            <a:br>
              <a:rPr lang="de-DE" sz="6000" dirty="0" smtClean="0">
                <a:solidFill>
                  <a:srgbClr val="0070C0"/>
                </a:solidFill>
              </a:rPr>
            </a:br>
            <a:r>
              <a:rPr lang="de-DE" sz="6000" dirty="0" smtClean="0">
                <a:solidFill>
                  <a:srgbClr val="0070C0"/>
                </a:solidFill>
              </a:rPr>
              <a:t>THAT</a:t>
            </a:r>
            <a:r>
              <a:rPr lang="en-US" sz="6000" dirty="0" smtClean="0">
                <a:solidFill>
                  <a:srgbClr val="0070C0"/>
                </a:solidFill>
              </a:rPr>
              <a:t>’S ALL, GUYS!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/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THANK  YOU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FOR YOUR ATTENTION!</a:t>
            </a:r>
            <a:r>
              <a:rPr lang="ru-RU" sz="6000" dirty="0" smtClean="0">
                <a:solidFill>
                  <a:srgbClr val="0070C0"/>
                </a:solidFill>
              </a:rPr>
              <a:t/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B </a:t>
            </a:r>
            <a:r>
              <a:rPr lang="de-DE" sz="9600" b="1" i="1" dirty="0" err="1"/>
              <a:t>b</a:t>
            </a:r>
            <a:endParaRPr lang="ru-RU" sz="9600" b="1" i="1" dirty="0"/>
          </a:p>
        </p:txBody>
      </p:sp>
      <p:pic>
        <p:nvPicPr>
          <p:cNvPr id="3075" name="Picture 3" descr="F:\Алфавит\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2357438"/>
            <a:ext cx="8977312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C </a:t>
            </a:r>
            <a:r>
              <a:rPr lang="de-DE" sz="9600" b="1" i="1" dirty="0" err="1" smtClean="0"/>
              <a:t>c</a:t>
            </a:r>
            <a:endParaRPr lang="ru-RU" sz="9600" b="1" i="1" dirty="0"/>
          </a:p>
        </p:txBody>
      </p:sp>
      <p:pic>
        <p:nvPicPr>
          <p:cNvPr id="5123" name="Picture 3" descr="F:\Алфавит\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072494" cy="4843497"/>
          </a:xfrm>
          <a:prstGeom prst="rect">
            <a:avLst/>
          </a:prstGeom>
          <a:noFill/>
        </p:spPr>
      </p:pic>
      <p:pic>
        <p:nvPicPr>
          <p:cNvPr id="5124" name="Picture 4" descr="F:\Алфавит\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290"/>
            <a:ext cx="6215106" cy="127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D </a:t>
            </a:r>
            <a:r>
              <a:rPr lang="de-DE" sz="9600" b="1" i="1" dirty="0" err="1" smtClean="0"/>
              <a:t>d</a:t>
            </a:r>
            <a:endParaRPr lang="ru-RU" sz="9600" b="1" i="1" dirty="0"/>
          </a:p>
        </p:txBody>
      </p:sp>
      <p:pic>
        <p:nvPicPr>
          <p:cNvPr id="5124" name="Picture 4" descr="F:\Алфавит\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3000358" cy="3000358"/>
          </a:xfrm>
          <a:prstGeom prst="rect">
            <a:avLst/>
          </a:prstGeom>
          <a:noFill/>
        </p:spPr>
      </p:pic>
      <p:pic>
        <p:nvPicPr>
          <p:cNvPr id="2050" name="Picture 2" descr="F:\ENGLISH\Алфавит картинки\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876"/>
            <a:ext cx="5524496" cy="3107530"/>
          </a:xfrm>
          <a:prstGeom prst="rect">
            <a:avLst/>
          </a:prstGeom>
          <a:noFill/>
        </p:spPr>
      </p:pic>
      <p:pic>
        <p:nvPicPr>
          <p:cNvPr id="2052" name="Picture 4" descr="F:\ENGLISH\Алфавит картинки\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85794"/>
            <a:ext cx="4255403" cy="251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i="1" dirty="0" smtClean="0"/>
              <a:t>E </a:t>
            </a:r>
            <a:r>
              <a:rPr lang="de-DE" sz="9600" i="1" dirty="0" err="1" smtClean="0"/>
              <a:t>e</a:t>
            </a:r>
            <a:endParaRPr lang="ru-RU" sz="9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F:\Алфавит\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9144000" cy="5715016"/>
          </a:xfrm>
          <a:prstGeom prst="rect">
            <a:avLst/>
          </a:prstGeom>
          <a:noFill/>
        </p:spPr>
      </p:pic>
      <p:pic>
        <p:nvPicPr>
          <p:cNvPr id="6149" name="Picture 5" descr="F:\Алфавит\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21980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F </a:t>
            </a:r>
            <a:r>
              <a:rPr lang="de-DE" sz="9600" b="1" i="1" dirty="0" err="1" smtClean="0"/>
              <a:t>f</a:t>
            </a:r>
            <a:endParaRPr lang="ru-RU" sz="9600" b="1" i="1" dirty="0"/>
          </a:p>
        </p:txBody>
      </p:sp>
      <p:pic>
        <p:nvPicPr>
          <p:cNvPr id="7170" name="Picture 2" descr="F:\Алфавит\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43862" cy="4529137"/>
          </a:xfrm>
          <a:prstGeom prst="rect">
            <a:avLst/>
          </a:prstGeom>
          <a:noFill/>
        </p:spPr>
      </p:pic>
      <p:pic>
        <p:nvPicPr>
          <p:cNvPr id="22530" name="Picture 2" descr="https://content.schools.by/ddu109grodno/attachments/2020-09-22/%D1%84%D0%B0%D0%B9%D1%81%D0%B1%D1%83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1677477" cy="151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G </a:t>
            </a:r>
            <a:r>
              <a:rPr lang="de-DE" sz="9600" b="1" i="1" dirty="0" err="1" smtClean="0"/>
              <a:t>g</a:t>
            </a:r>
            <a:endParaRPr lang="ru-RU" sz="9600" b="1" i="1" dirty="0"/>
          </a:p>
        </p:txBody>
      </p:sp>
      <p:pic>
        <p:nvPicPr>
          <p:cNvPr id="8195" name="Picture 3" descr="F:\Алфавит\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6284941" cy="2156409"/>
          </a:xfrm>
          <a:prstGeom prst="rect">
            <a:avLst/>
          </a:prstGeom>
          <a:noFill/>
        </p:spPr>
      </p:pic>
      <p:pic>
        <p:nvPicPr>
          <p:cNvPr id="8196" name="Picture 4" descr="F:\Алфавит\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2126194" cy="2136772"/>
          </a:xfrm>
          <a:prstGeom prst="rect">
            <a:avLst/>
          </a:prstGeom>
          <a:noFill/>
        </p:spPr>
      </p:pic>
      <p:pic>
        <p:nvPicPr>
          <p:cNvPr id="2050" name="Picture 2" descr="F:\Алфавит\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905765"/>
            <a:ext cx="2214578" cy="423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de-DE" sz="9600" b="1" i="1" dirty="0" smtClean="0"/>
              <a:t>H </a:t>
            </a:r>
            <a:r>
              <a:rPr lang="de-DE" sz="9600" b="1" i="1" dirty="0" err="1" smtClean="0"/>
              <a:t>h</a:t>
            </a:r>
            <a:endParaRPr lang="ru-RU" sz="9600" b="1" i="1" dirty="0"/>
          </a:p>
        </p:txBody>
      </p:sp>
      <p:pic>
        <p:nvPicPr>
          <p:cNvPr id="9218" name="Picture 2" descr="F:\Алфавит\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961649" cy="3135300"/>
          </a:xfrm>
          <a:prstGeom prst="rect">
            <a:avLst/>
          </a:prstGeom>
          <a:noFill/>
        </p:spPr>
      </p:pic>
      <p:pic>
        <p:nvPicPr>
          <p:cNvPr id="3074" name="Picture 2" descr="F:\Алфавит\h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072018" cy="338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56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The ABC of the 21st Century. The Latest Edition (2020)</vt:lpstr>
      <vt:lpstr>A a</vt:lpstr>
      <vt:lpstr>B b</vt:lpstr>
      <vt:lpstr>C c</vt:lpstr>
      <vt:lpstr>D d</vt:lpstr>
      <vt:lpstr>E e</vt:lpstr>
      <vt:lpstr>F f</vt:lpstr>
      <vt:lpstr>G g</vt:lpstr>
      <vt:lpstr>H h</vt:lpstr>
      <vt:lpstr>I i</vt:lpstr>
      <vt:lpstr>J j</vt:lpstr>
      <vt:lpstr>K k</vt:lpstr>
      <vt:lpstr>L l</vt:lpstr>
      <vt:lpstr>M m</vt:lpstr>
      <vt:lpstr>N n</vt:lpstr>
      <vt:lpstr>O o</vt:lpstr>
      <vt:lpstr>P p</vt:lpstr>
      <vt:lpstr> Q q</vt:lpstr>
      <vt:lpstr>R r</vt:lpstr>
      <vt:lpstr>S s</vt:lpstr>
      <vt:lpstr>T t</vt:lpstr>
      <vt:lpstr>U u</vt:lpstr>
      <vt:lpstr>V v</vt:lpstr>
      <vt:lpstr>W w</vt:lpstr>
      <vt:lpstr>X x</vt:lpstr>
      <vt:lpstr>Y y</vt:lpstr>
      <vt:lpstr>Z z</vt:lpstr>
      <vt:lpstr> THAT’S ALL, GUYS!  THANK 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ALPHABET</dc:title>
  <dc:creator>Michael</dc:creator>
  <cp:lastModifiedBy>Michael</cp:lastModifiedBy>
  <cp:revision>45</cp:revision>
  <dcterms:created xsi:type="dcterms:W3CDTF">2020-09-01T21:00:42Z</dcterms:created>
  <dcterms:modified xsi:type="dcterms:W3CDTF">2021-04-15T04:21:44Z</dcterms:modified>
</cp:coreProperties>
</file>