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6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96043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Ёжик ёжится у ёлки - укололся об иголки,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Ёлка ежится, дрожа, - укололась об ежа!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23\Desktop\Новая папка\6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039" y="1752601"/>
            <a:ext cx="6655161" cy="4986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откр занятие 2018\слайд\img2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20080"/>
            <a:ext cx="8485820" cy="14687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Уничтожение ежами слизней, жуков, гусениц, мух и других вредителей спасает наши леса, сады и огороды.</a:t>
            </a:r>
          </a:p>
          <a:p>
            <a:endParaRPr lang="ru-RU" dirty="0"/>
          </a:p>
        </p:txBody>
      </p:sp>
      <p:pic>
        <p:nvPicPr>
          <p:cNvPr id="4098" name="Picture 2" descr="C:\Users\123\Desktop\Новая папка\6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7200800" cy="4906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1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869160"/>
            <a:ext cx="5040560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Что ж ты, Ёж, такой колючий? - Это я на всякий случай.</a:t>
            </a:r>
          </a:p>
          <a:p>
            <a:pPr marL="0" indent="0">
              <a:buNone/>
            </a:pPr>
            <a:r>
              <a:rPr lang="ru-RU" dirty="0"/>
              <a:t>Знаешь, кто мои соседи? Лисы, волки и медведи!</a:t>
            </a:r>
          </a:p>
          <a:p>
            <a:endParaRPr lang="ru-RU" dirty="0"/>
          </a:p>
        </p:txBody>
      </p:sp>
      <p:pic>
        <p:nvPicPr>
          <p:cNvPr id="10242" name="Picture 2" descr="C:\Users\123\Desktop\Новая папка\6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9034"/>
            <a:ext cx="6264696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94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откр занятие 2018\слайд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</p:spPr>
      </p:pic>
      <p:pic>
        <p:nvPicPr>
          <p:cNvPr id="10243" name="Picture 3" descr="C:\Users\USER\Desktop\откр занятие 2018\слайд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откр занятие 2018\слайд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975600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04056"/>
            <a:ext cx="7467600" cy="748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ТЕПЛОЙ НОРКЕ ДО ВЕСНЫ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ЕЖИК СПИТ И ВИДИТ СНЫ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123\Desktop\Новая папка\зимовка ёж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4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373216"/>
            <a:ext cx="7467600" cy="9647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Хитрый ёжик-</a:t>
            </a:r>
            <a:r>
              <a:rPr lang="ru-RU" dirty="0" err="1"/>
              <a:t>чудачок</a:t>
            </a:r>
            <a:r>
              <a:rPr lang="ru-RU" dirty="0"/>
              <a:t> сшил колючий </a:t>
            </a:r>
            <a:r>
              <a:rPr lang="ru-RU" dirty="0" smtClean="0"/>
              <a:t>пиджачок: Сто </a:t>
            </a:r>
            <a:r>
              <a:rPr lang="ru-RU" dirty="0"/>
              <a:t>булавок на груди, сто иголок позади. </a:t>
            </a:r>
          </a:p>
        </p:txBody>
      </p:sp>
      <p:pic>
        <p:nvPicPr>
          <p:cNvPr id="11267" name="Picture 3" descr="C:\Users\123\Desktop\Новая папка\34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4911"/>
            <a:ext cx="6493631" cy="4874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48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откр занятие 2018\слайд\img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ткр занятие 2018\слайд\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откр занятие 2018\слайд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откр занятие 2018\слайд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кр занятие 2018\слайд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ЕЖИ ОХОТЯТСЯ И ИЩУТ ПИЩУ НОЧЬЮ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откр занятие 2018\слайд\5644__Jez-TB-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71500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откр занятие 2018\слайд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откр занятие 2018\слайд\ej_jivet_v_n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9250" y="-442913"/>
            <a:ext cx="12382500" cy="774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откр занятие 2018\слайд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88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Ёжик ёжится у ёлки - укололся об иголки, Ёлка ежится, дрожа, - укололась об ежа! </vt:lpstr>
      <vt:lpstr>Слайд 2</vt:lpstr>
      <vt:lpstr>Слайд 3</vt:lpstr>
      <vt:lpstr>Слайд 4</vt:lpstr>
      <vt:lpstr>Слайд 5</vt:lpstr>
      <vt:lpstr>ЕЖИ ОХОТЯТСЯ И ИЩУТ ПИЩУ НОЧЬЮ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Ёжик ёжится у ёлки - укололся об иголки, Ёлка ежится, дрожа, - укололась об ежа! </dc:title>
  <dc:creator>Наталья</dc:creator>
  <cp:lastModifiedBy>Наталья</cp:lastModifiedBy>
  <cp:revision>6</cp:revision>
  <dcterms:created xsi:type="dcterms:W3CDTF">2006-08-16T00:00:00Z</dcterms:created>
  <dcterms:modified xsi:type="dcterms:W3CDTF">2018-04-15T20:17:07Z</dcterms:modified>
</cp:coreProperties>
</file>