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5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9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3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9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4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04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5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3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7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63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fc98e9841b1b4078bb1c9b98cc60f62b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3267744"/>
            <a:ext cx="9839212" cy="13393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Стихотворение - урок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«ПОЖАР»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авт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. Тараканов Сергей, 6 класс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94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mtClean="0"/>
              <a:t>стихотворение авторское)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3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-1815"/>
            <a:ext cx="9489461" cy="685006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Вечером поздним, девчонки, мальчишки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собрались, разложили картишки,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Играют, смеются. Веселье кругом.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кто же стоит за темным углом?</a:t>
            </a:r>
          </a:p>
          <a:p>
            <a:pPr algn="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разбойничьим свистом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выходит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Колян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округе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Известнейший всем  хулиган.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9" name="Picture 25" descr="http://weclipart.com/gimg/7127450CB38DC855/avenue-clipart-of-a-white-horse-stable-barn-with-a-barrel-saddle-and-acXwsx-clip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27045" r="20129" b="25076"/>
          <a:stretch/>
        </p:blipFill>
        <p:spPr bwMode="auto">
          <a:xfrm>
            <a:off x="144955" y="465138"/>
            <a:ext cx="3062793" cy="287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32812" r="92535"/>
                    </a14:imgEffect>
                    <a14:imgEffect>
                      <a14:artisticTexturizer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6" t="-42"/>
          <a:stretch/>
        </p:blipFill>
        <p:spPr bwMode="auto">
          <a:xfrm flipH="1">
            <a:off x="7762935" y="2924944"/>
            <a:ext cx="1874851" cy="428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s://im1-tub-ru.yandex.net/i?id=94cb1676ff8452e66690b643b18aef01&amp;n=33&amp;h=215&amp;w=3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3371" r="30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85"/>
          <a:stretch/>
        </p:blipFill>
        <p:spPr bwMode="auto">
          <a:xfrm>
            <a:off x="4220025" y="3929691"/>
            <a:ext cx="1592241" cy="29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im1-tub-ru.yandex.net/i?id=94cb1676ff8452e66690b643b18aef01&amp;n=33&amp;h=215&amp;w=32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64924" r="96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26"/>
          <a:stretch/>
        </p:blipFill>
        <p:spPr bwMode="auto">
          <a:xfrm flipH="1">
            <a:off x="944839" y="3986861"/>
            <a:ext cx="1848738" cy="29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im1-tub-ru.yandex.net/i?id=94cb1676ff8452e66690b643b18aef01&amp;n=33&amp;h=215&amp;w=32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33388" r="61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2" r="35059"/>
          <a:stretch/>
        </p:blipFill>
        <p:spPr bwMode="auto">
          <a:xfrm>
            <a:off x="2793577" y="3986861"/>
            <a:ext cx="1537577" cy="29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9" descr="http://ru.stockfresh.com/thumbs/clairev/401798_cartoon-%D0%BA%D1%80%D0%B0%D1%81%D0%BD%D1%8B%D0%B9-%D1%81%D0%B0%D1%80%D0%B0%D0%B9-%D0%B2%D0%B5%D0%BA%D1%82%D0%BE%D1%80%D0%B0-%D0%B4%D0%BE%D0%BC%D0%B0-%D1%82%D1%80%D0%B0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1" descr="http://ru.stockfresh.com/thumbs/clairev/401798_cartoon-%D0%BA%D1%80%D0%B0%D1%81%D0%BD%D1%8B%D0%B9-%D1%81%D0%B0%D1%80%D0%B0%D0%B9-%D0%B2%D0%B5%D0%BA%D1%82%D0%BE%D1%80%D0%B0-%D0%B4%D0%BE%D0%BC%D0%B0-%D1%82%D1%80%D0%B0%D0%B2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3" descr="http://ru.stockfresh.com/thumbs/clairev/401798_cartoon-%D0%BA%D1%80%D0%B0%D1%81%D0%BD%D1%8B%D0%B9-%D1%81%D0%B0%D1%80%D0%B0%D0%B9-%D0%B2%D0%B5%D0%BA%D1%82%D0%BE%D1%80%D0%B0-%D0%B4%D0%BE%D0%BC%D0%B0-%D1%82%D1%80%D0%B0%D0%B2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04058" y="6381328"/>
            <a:ext cx="9468544" cy="53384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116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6" t="-42"/>
          <a:stretch/>
        </p:blipFill>
        <p:spPr bwMode="auto">
          <a:xfrm>
            <a:off x="6625770" y="2557302"/>
            <a:ext cx="2384328" cy="43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://ru.stockfresh.com/thumbs/clairev/401798_cartoon-%D0%BA%D1%80%D0%B0%D1%81%D0%BD%D1%8B%D0%B9-%D1%81%D0%B0%D1%80%D0%B0%D0%B9-%D0%B2%D0%B5%D0%BA%D1%82%D0%BE%D1%80%D0%B0-%D0%B4%D0%BE%D0%BC%D0%B0-%D1%82%D1%80%D0%B0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5" descr="http://weclipart.com/gimg/7127450CB38DC855/avenue-clipart-of-a-white-horse-stable-barn-with-a-barrel-saddle-and-acXwsx-clip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27045" r="20129" b="25076"/>
          <a:stretch/>
        </p:blipFill>
        <p:spPr bwMode="auto">
          <a:xfrm>
            <a:off x="-28447" y="63568"/>
            <a:ext cx="3201241" cy="28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354" y="160338"/>
            <a:ext cx="4936580" cy="5068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Зажег сигарету,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уже прикурил,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спичку швырнул –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потушить позабыл.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шел и дымил,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понимая,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беда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приключится в сарае!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images.clipartpanda.com/match-clipart-cerillos_matches-1979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2740"/>
            <a:ext cx="3120910" cy="22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justclickit.ru/flash/fire/fire%20(106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032" y="1795302"/>
            <a:ext cx="1347523" cy="11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45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ewbur.ru/system/assets/11116/main/house-on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154" y="20917"/>
            <a:ext cx="3506846" cy="26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humbs.dreamstime.com/z/crying-woman-296428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25"/>
          <a:stretch/>
        </p:blipFill>
        <p:spPr bwMode="auto">
          <a:xfrm>
            <a:off x="6804248" y="2603723"/>
            <a:ext cx="2055898" cy="42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60146" cy="585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Объят синим пламенем 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старый сарай.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Кто это наделал?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Пойди – угадай!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Кричит тетя Люся, рыдая: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«Остались котята в сарае»</a:t>
            </a:r>
          </a:p>
        </p:txBody>
      </p:sp>
      <p:pic>
        <p:nvPicPr>
          <p:cNvPr id="1028" name="Picture 4" descr="http://www.playcast.ru/uploads/2015/12/23/1646759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2751" y="406827"/>
            <a:ext cx="2095652" cy="92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laycast.ru/uploads/2015/12/23/1646759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1965" y="1556792"/>
            <a:ext cx="3018181" cy="846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948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0242830" flipH="1">
            <a:off x="3461257" y="75864"/>
            <a:ext cx="4627034" cy="226394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1018" y="2915779"/>
            <a:ext cx="8209793" cy="3947977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Бешено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бъется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сердечко у Коли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Жалко не просто, а жалко до боли: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«Должен спасти я котят – бедолаг,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 спасти – ЭТО Я ВИНОВАТ</a:t>
            </a:r>
            <a:r>
              <a:rPr lang="ru-RU" b="1" dirty="0" smtClean="0">
                <a:solidFill>
                  <a:schemeClr val="bg1"/>
                </a:solidFill>
              </a:rPr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36397" r="92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30"/>
          <a:stretch/>
        </p:blipFill>
        <p:spPr bwMode="auto">
          <a:xfrm>
            <a:off x="6970849" y="836712"/>
            <a:ext cx="2875830" cy="65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foto-zverey.ru/koshki/kotik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688" y="188640"/>
            <a:ext cx="182217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30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694" y="32816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Мчится, как ветер, наш Николай</a:t>
            </a:r>
          </a:p>
          <a:p>
            <a:pPr marL="0" indent="0">
              <a:buNone/>
            </a:pPr>
            <a:r>
              <a:rPr lang="ru-RU" b="1" dirty="0" smtClean="0"/>
              <a:t>К маленькой дверце, ведущей в сарай.</a:t>
            </a:r>
          </a:p>
          <a:p>
            <a:pPr marL="0" indent="0">
              <a:buNone/>
            </a:pPr>
            <a:r>
              <a:rPr lang="ru-RU" b="1" dirty="0" smtClean="0"/>
              <a:t>Вот скрылся за нею наш юный герой.</a:t>
            </a:r>
          </a:p>
          <a:p>
            <a:pPr marL="0" indent="0">
              <a:buNone/>
            </a:pPr>
            <a:r>
              <a:rPr lang="ru-RU" b="1" dirty="0" smtClean="0"/>
              <a:t>Народ вмиг затих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и поник головой.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85" b="96233" l="1370" r="91781">
                        <a14:foregroundMark x1="19863" y1="17123" x2="19863" y2="17123"/>
                        <a14:foregroundMark x1="31507" y1="29452" x2="31507" y2="29452"/>
                        <a14:foregroundMark x1="66438" y1="60616" x2="66438" y2="60616"/>
                        <a14:foregroundMark x1="53425" y1="62329" x2="53425" y2="62329"/>
                        <a14:foregroundMark x1="73973" y1="96233" x2="73973" y2="96233"/>
                        <a14:foregroundMark x1="22603" y1="9589" x2="22603" y2="9589"/>
                        <a14:foregroundMark x1="91781" y1="6849" x2="91781" y2="6849"/>
                        <a14:foregroundMark x1="31507" y1="15411" x2="31507" y2="15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12" y="1484784"/>
            <a:ext cx="2527882" cy="506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 descr="http://weclipart.com/gimg/7127450CB38DC855/avenue-clipart-of-a-white-horse-stable-barn-with-a-barrel-saddle-and-acXwsx-clip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27045" r="20129" b="25076"/>
          <a:stretch/>
        </p:blipFill>
        <p:spPr bwMode="auto">
          <a:xfrm flipH="1">
            <a:off x="3419872" y="0"/>
            <a:ext cx="5336658" cy="32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laycast.ru/uploads/2015/12/23/1646759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1268760"/>
            <a:ext cx="562469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laycast.ru/uploads/2015/12/23/1646759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6" y="-315416"/>
            <a:ext cx="4824535" cy="1354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pixelbrush.ru/uploads/posts/2013-07/1374009319_0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52" b="98884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777" y="1"/>
            <a:ext cx="2586223" cy="29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555" y="160339"/>
            <a:ext cx="8229600" cy="5147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Минута…вторая…уж третья проходит</a:t>
            </a:r>
          </a:p>
          <a:p>
            <a:pPr marL="0" indent="0">
              <a:buNone/>
            </a:pPr>
            <a:r>
              <a:rPr lang="ru-RU" b="1" dirty="0" smtClean="0"/>
              <a:t>Из дыма, огня Николай не выходит.</a:t>
            </a:r>
          </a:p>
          <a:p>
            <a:pPr marL="0" indent="0">
              <a:buNone/>
            </a:pPr>
            <a:r>
              <a:rPr lang="ru-RU" b="1" dirty="0" smtClean="0"/>
              <a:t>Пропал наш мальчишка, готовый на риск…</a:t>
            </a:r>
          </a:p>
          <a:p>
            <a:pPr marL="0" indent="0">
              <a:buNone/>
            </a:pPr>
            <a:r>
              <a:rPr lang="ru-RU" b="1" dirty="0" smtClean="0"/>
              <a:t>Вдруг – слышится жалобный, слабенький писк.</a:t>
            </a:r>
          </a:p>
          <a:p>
            <a:pPr marL="0" indent="0">
              <a:buNone/>
            </a:pPr>
            <a:r>
              <a:rPr lang="ru-RU" b="1" dirty="0" smtClean="0"/>
              <a:t>И выбежал черной пантерой теперь</a:t>
            </a:r>
          </a:p>
          <a:p>
            <a:pPr marL="0" indent="0">
              <a:buNone/>
            </a:pPr>
            <a:r>
              <a:rPr lang="ru-RU" b="1" dirty="0" smtClean="0"/>
              <a:t>Наш Коля, сломав обгоревшую дверь.</a:t>
            </a:r>
          </a:p>
          <a:p>
            <a:pPr marL="0" indent="0">
              <a:buNone/>
            </a:pPr>
            <a:r>
              <a:rPr lang="ru-RU" b="1" dirty="0" smtClean="0"/>
              <a:t>Крепко к груди он котят прижимал</a:t>
            </a:r>
          </a:p>
          <a:p>
            <a:pPr marL="0" indent="0">
              <a:buNone/>
            </a:pPr>
            <a:r>
              <a:rPr lang="ru-RU" b="1" dirty="0" smtClean="0"/>
              <a:t>Из-за которых собой рисковал.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9754" l="0" r="962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777" y="2829389"/>
            <a:ext cx="2674424" cy="437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foto-zverey.ru/koshki/kotik2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0306"/>
            <a:ext cx="2592288" cy="20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ru.stockfresh.com/thumbs/sumners/2154318_%D0%BF%D0%BB%D0%B0%D0%BC%D1%8F-%D0%B1%D0%B5%D0%BB%D1%8B%D0%B9-%D1%82%D0%B0%D0%BD%D1%86%D1%8B-%D1%84%D0%BE%D0%BD-%D0%BF%D1%80%D0%B8%D0%B3%D0%BE%D1%82%D0%BE%D0%B2%D0%BB%D0%B5%D0%BD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205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9995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Знает в поселке теперь млад и стар:</a:t>
            </a:r>
          </a:p>
          <a:p>
            <a:pPr marL="0" indent="0" algn="ctr">
              <a:buNone/>
            </a:pPr>
            <a:r>
              <a:rPr lang="ru-RU" b="1" dirty="0" smtClean="0"/>
              <a:t>Из-за чего разгорелся пожар.</a:t>
            </a:r>
          </a:p>
          <a:p>
            <a:pPr marL="0" indent="0" algn="ctr">
              <a:buNone/>
            </a:pPr>
            <a:r>
              <a:rPr lang="ru-RU" b="1" dirty="0" smtClean="0"/>
              <a:t>Даже из маленькой спички, поверь-</a:t>
            </a:r>
          </a:p>
          <a:p>
            <a:pPr marL="0" indent="0" algn="ctr">
              <a:buNone/>
            </a:pPr>
            <a:r>
              <a:rPr lang="ru-RU" b="1" dirty="0" smtClean="0"/>
              <a:t>Может родиться огненный зверь.</a:t>
            </a:r>
          </a:p>
          <a:p>
            <a:pPr marL="0" indent="0" algn="ctr">
              <a:buNone/>
            </a:pPr>
            <a:r>
              <a:rPr lang="ru-RU" b="1" dirty="0" smtClean="0"/>
              <a:t>Не убежать от него и не скрыться.</a:t>
            </a:r>
          </a:p>
          <a:p>
            <a:pPr marL="0" indent="0" algn="ctr">
              <a:buNone/>
            </a:pPr>
            <a:r>
              <a:rPr lang="ru-RU" b="1" dirty="0" smtClean="0"/>
              <a:t>Огромное горе может случиться.</a:t>
            </a:r>
          </a:p>
          <a:p>
            <a:pPr marL="0" indent="0" algn="ctr">
              <a:buNone/>
            </a:pPr>
            <a:r>
              <a:rPr lang="ru-RU" b="1" dirty="0" smtClean="0"/>
              <a:t>Но не теряйся, есть выход один:</a:t>
            </a:r>
          </a:p>
          <a:p>
            <a:pPr marL="0" indent="0" algn="ctr">
              <a:buNone/>
            </a:pPr>
            <a:r>
              <a:rPr lang="ru-RU" b="1" dirty="0" smtClean="0"/>
              <a:t>Зови на подмогу, звони – </a:t>
            </a:r>
            <a:r>
              <a:rPr lang="ru-RU" sz="4400" b="1" dirty="0" smtClean="0">
                <a:solidFill>
                  <a:srgbClr val="FF0000"/>
                </a:solidFill>
              </a:rPr>
              <a:t>01</a:t>
            </a:r>
            <a:r>
              <a:rPr lang="ru-RU" b="1" dirty="0" smtClean="0"/>
              <a:t>.</a:t>
            </a:r>
          </a:p>
          <a:p>
            <a:endParaRPr lang="ru-RU" dirty="0" smtClean="0"/>
          </a:p>
        </p:txBody>
      </p:sp>
      <p:pic>
        <p:nvPicPr>
          <p:cNvPr id="8196" name="Picture 4" descr="http://s8.hostingkartinok.com/uploads/images/2016/01/aa9963e8b13f5927d6a7596b031ae6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5004"/>
            <a:ext cx="4296326" cy="42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ru.stockfresh.com/thumbs/sumners/2154318_%D0%BF%D0%BB%D0%B0%D0%BC%D1%8F-%D0%B1%D0%B5%D0%BB%D1%8B%D0%B9-%D1%82%D0%B0%D0%BD%D1%86%D1%8B-%D1%84%D0%BE%D0%BD-%D0%BF%D1%80%D0%B8%D0%B3%D0%BE%D1%82%D0%BE%D0%B2%D0%BB%D0%B5%D0%BD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ru.stockfresh.com/thumbs/sumners/2154318_%D0%BF%D0%BB%D0%B0%D0%BC%D1%8F-%D0%B1%D0%B5%D0%BB%D1%8B%D0%B9-%D1%82%D0%B0%D0%BD%D1%86%D1%8B-%D1%84%D0%BE%D0%BD-%D0%BF%D1%80%D0%B8%D0%B3%D0%BE%D1%82%D0%BE%D0%B2%D0%BB%D0%B5%D0%BD%D0%B8%D1%8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ru.stockfresh.com/thumbs/sumners/2154318_%D0%BF%D0%BB%D0%B0%D0%BC%D1%8F-%D0%B1%D0%B5%D0%BB%D1%8B%D0%B9-%D1%82%D0%B0%D0%BD%D1%86%D1%8B-%D1%84%D0%BE%D0%BD-%D0%BF%D1%80%D0%B8%D0%B3%D0%BE%D1%82%D0%BE%D0%B2%D0%BB%D0%B5%D0%BD%D0%B8%D1%8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1" descr="https://im1-tub-ru.yandex.net/i?id=94cb1676ff8452e66690b643b18aef01&amp;n=33&amp;h=215&amp;w=3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3371" r="30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85"/>
          <a:stretch/>
        </p:blipFill>
        <p:spPr bwMode="auto">
          <a:xfrm>
            <a:off x="3883739" y="4278271"/>
            <a:ext cx="1592241" cy="29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s://im1-tub-ru.yandex.net/i?id=94cb1676ff8452e66690b643b18aef01&amp;n=33&amp;h=215&amp;w=3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64924" r="96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26"/>
          <a:stretch/>
        </p:blipFill>
        <p:spPr bwMode="auto">
          <a:xfrm flipH="1">
            <a:off x="1187624" y="4443022"/>
            <a:ext cx="1848738" cy="29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https://im1-tub-ru.yandex.net/i?id=94cb1676ff8452e66690b643b18aef01&amp;n=33&amp;h=215&amp;w=3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33388" r="61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82" r="35059"/>
          <a:stretch/>
        </p:blipFill>
        <p:spPr bwMode="auto">
          <a:xfrm>
            <a:off x="2745639" y="4365104"/>
            <a:ext cx="1537577" cy="29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94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4223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Колян</a:t>
            </a:r>
            <a:r>
              <a:rPr lang="ru-RU" b="1" dirty="0" smtClean="0"/>
              <a:t> же учился. Он бросил курить.</a:t>
            </a:r>
          </a:p>
          <a:p>
            <a:pPr marL="0" indent="0" algn="ctr">
              <a:buNone/>
            </a:pPr>
            <a:r>
              <a:rPr lang="ru-RU" b="1" dirty="0" smtClean="0"/>
              <a:t>В пожарную часть он направлен служить.</a:t>
            </a:r>
          </a:p>
          <a:p>
            <a:pPr marL="0" indent="0" algn="ctr">
              <a:buNone/>
            </a:pPr>
            <a:r>
              <a:rPr lang="ru-RU" b="1" dirty="0" smtClean="0"/>
              <a:t>Годы прошли – он теперь Николай-</a:t>
            </a:r>
          </a:p>
          <a:p>
            <a:pPr marL="0" indent="0" algn="ctr">
              <a:buNone/>
            </a:pPr>
            <a:r>
              <a:rPr lang="ru-RU" b="1" dirty="0" smtClean="0"/>
              <a:t>Полковник, которому честь отдавай.</a:t>
            </a:r>
          </a:p>
          <a:p>
            <a:pPr marL="0" indent="0" algn="ctr">
              <a:buNone/>
            </a:pPr>
            <a:r>
              <a:rPr lang="ru-RU" b="1" dirty="0" smtClean="0"/>
              <a:t>Звание заслуженно он получил:</a:t>
            </a:r>
          </a:p>
          <a:p>
            <a:pPr marL="0" indent="0" algn="ctr">
              <a:buNone/>
            </a:pPr>
            <a:r>
              <a:rPr lang="ru-RU" b="1" dirty="0" smtClean="0"/>
              <a:t>Сражался с огнем и его победил!</a:t>
            </a:r>
            <a:endParaRPr lang="ru-RU" b="1" dirty="0"/>
          </a:p>
        </p:txBody>
      </p:sp>
      <p:pic>
        <p:nvPicPr>
          <p:cNvPr id="9220" name="Picture 4" descr="http://school45.admsurgut.ru/images/14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305846"/>
            <a:ext cx="3790238" cy="45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8.hostingkartinok.com/uploads/images/2016/01/aa9963e8b13f5927d6a7596b031ae6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6085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53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c940fe93b00974b1310aca61e8ca16ff</Template>
  <TotalTime>107</TotalTime>
  <Words>281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Пожарная безопасность</vt:lpstr>
      <vt:lpstr>Стихотворение - урок         «ПОЖАР» авт. Тараканов Сергей, 6 класс</vt:lpstr>
      <vt:lpstr>Слайд 2</vt:lpstr>
      <vt:lpstr>Слайд 3</vt:lpstr>
      <vt:lpstr>Слайд 4</vt:lpstr>
      <vt:lpstr>Бешено бъется сердечко у Коли Жалко не просто, а жалко до боли: «Должен спасти я котят – бедолаг, Обязан спасти – ЭТО Я ВИНОВАТ!» </vt:lpstr>
      <vt:lpstr>Слайд 6</vt:lpstr>
      <vt:lpstr>Слайд 7</vt:lpstr>
      <vt:lpstr>Слайд 8</vt:lpstr>
      <vt:lpstr>Слайд 9</vt:lpstr>
      <vt:lpstr>Спасибо за внимание!  (стихотворение авторское)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бвц</cp:lastModifiedBy>
  <cp:revision>21</cp:revision>
  <dcterms:modified xsi:type="dcterms:W3CDTF">2017-02-03T12:36:54Z</dcterms:modified>
</cp:coreProperties>
</file>